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06" r:id="rId2"/>
  </p:sldMasterIdLst>
  <p:notesMasterIdLst>
    <p:notesMasterId r:id="rId23"/>
  </p:notesMasterIdLst>
  <p:handoutMasterIdLst>
    <p:handoutMasterId r:id="rId24"/>
  </p:handoutMasterIdLst>
  <p:sldIdLst>
    <p:sldId id="778" r:id="rId3"/>
    <p:sldId id="285" r:id="rId4"/>
    <p:sldId id="421" r:id="rId5"/>
    <p:sldId id="757" r:id="rId6"/>
    <p:sldId id="760" r:id="rId7"/>
    <p:sldId id="422" r:id="rId8"/>
    <p:sldId id="428" r:id="rId9"/>
    <p:sldId id="429" r:id="rId10"/>
    <p:sldId id="430" r:id="rId11"/>
    <p:sldId id="780" r:id="rId12"/>
    <p:sldId id="781" r:id="rId13"/>
    <p:sldId id="427" r:id="rId14"/>
    <p:sldId id="423" r:id="rId15"/>
    <p:sldId id="424" r:id="rId16"/>
    <p:sldId id="425" r:id="rId17"/>
    <p:sldId id="426" r:id="rId18"/>
    <p:sldId id="762" r:id="rId19"/>
    <p:sldId id="775" r:id="rId20"/>
    <p:sldId id="779" r:id="rId21"/>
    <p:sldId id="776" r:id="rId2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" id="{5D26188A-8877-D343-ABC4-7579CEC42C0C}">
          <p14:sldIdLst>
            <p14:sldId id="778"/>
            <p14:sldId id="285"/>
            <p14:sldId id="421"/>
            <p14:sldId id="757"/>
            <p14:sldId id="760"/>
            <p14:sldId id="422"/>
            <p14:sldId id="428"/>
            <p14:sldId id="429"/>
            <p14:sldId id="430"/>
            <p14:sldId id="780"/>
            <p14:sldId id="781"/>
            <p14:sldId id="427"/>
            <p14:sldId id="423"/>
            <p14:sldId id="424"/>
            <p14:sldId id="425"/>
            <p14:sldId id="426"/>
            <p14:sldId id="762"/>
            <p14:sldId id="775"/>
            <p14:sldId id="779"/>
            <p14:sldId id="7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2" userDrawn="1">
          <p15:clr>
            <a:srgbClr val="A4A3A4"/>
          </p15:clr>
        </p15:guide>
        <p15:guide id="2" pos="4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E8F"/>
    <a:srgbClr val="0C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74898" autoAdjust="0"/>
  </p:normalViewPr>
  <p:slideViewPr>
    <p:cSldViewPr>
      <p:cViewPr varScale="1">
        <p:scale>
          <a:sx n="125" d="100"/>
          <a:sy n="125" d="100"/>
        </p:scale>
        <p:origin x="1398" y="102"/>
      </p:cViewPr>
      <p:guideLst>
        <p:guide orient="horz" pos="1572"/>
        <p:guide pos="4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LSUHSC-NO R&amp;D Expenditures, By Source, FY1998-2022</a:t>
            </a:r>
          </a:p>
          <a:p>
            <a:pPr>
              <a:defRPr sz="1000" b="1">
                <a:solidFill>
                  <a:sysClr val="windowText" lastClr="000000"/>
                </a:solidFill>
                <a:latin typeface="Arial" panose="020B0604020202020204" pitchFamily="34" charset="0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(dollars in '000)</a:t>
            </a:r>
          </a:p>
        </c:rich>
      </c:tx>
      <c:layout>
        <c:manualLayout>
          <c:xMode val="edge"/>
          <c:yMode val="edge"/>
          <c:x val="0.16071376494604842"/>
          <c:y val="2.1871104093396029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933004823062854E-2"/>
          <c:y val="0.18664832843671159"/>
          <c:w val="0.87491429771277551"/>
          <c:h val="0.62448362046443384"/>
        </c:manualLayout>
      </c:layout>
      <c:barChart>
        <c:barDir val="col"/>
        <c:grouping val="stacked"/>
        <c:varyColors val="0"/>
        <c:ser>
          <c:idx val="1"/>
          <c:order val="0"/>
          <c:tx>
            <c:v>Federal</c:v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'All $$'!$B$4:$Z$4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'All $$'!$B$5:$Z$5</c:f>
              <c:numCache>
                <c:formatCode>_(* #,##0_);_(* \(#,##0\);_(* "-"??_);_(@_)</c:formatCode>
                <c:ptCount val="25"/>
                <c:pt idx="0">
                  <c:v>15681</c:v>
                </c:pt>
                <c:pt idx="1">
                  <c:v>15546</c:v>
                </c:pt>
                <c:pt idx="2">
                  <c:v>18191</c:v>
                </c:pt>
                <c:pt idx="3">
                  <c:v>19058</c:v>
                </c:pt>
                <c:pt idx="4">
                  <c:v>21415</c:v>
                </c:pt>
                <c:pt idx="5">
                  <c:v>24689</c:v>
                </c:pt>
                <c:pt idx="6">
                  <c:v>31174</c:v>
                </c:pt>
                <c:pt idx="7" formatCode="#,##0">
                  <c:v>40997</c:v>
                </c:pt>
                <c:pt idx="8" formatCode="#,##0">
                  <c:v>39059</c:v>
                </c:pt>
                <c:pt idx="9" formatCode="#,##0">
                  <c:v>41507</c:v>
                </c:pt>
                <c:pt idx="10" formatCode="#,##0">
                  <c:v>43865</c:v>
                </c:pt>
                <c:pt idx="11" formatCode="#,##0">
                  <c:v>42622</c:v>
                </c:pt>
                <c:pt idx="12" formatCode="#,##0">
                  <c:v>46142</c:v>
                </c:pt>
                <c:pt idx="13" formatCode="#,##0">
                  <c:v>45581</c:v>
                </c:pt>
                <c:pt idx="14" formatCode="#,##0">
                  <c:v>40637</c:v>
                </c:pt>
                <c:pt idx="15" formatCode="#,##0">
                  <c:v>36886</c:v>
                </c:pt>
                <c:pt idx="16" formatCode="#,##0">
                  <c:v>34637</c:v>
                </c:pt>
                <c:pt idx="17" formatCode="#,##0">
                  <c:v>36027</c:v>
                </c:pt>
                <c:pt idx="18" formatCode="#,##0">
                  <c:v>31525</c:v>
                </c:pt>
                <c:pt idx="19" formatCode="#,##0">
                  <c:v>28018</c:v>
                </c:pt>
                <c:pt idx="20" formatCode="#,##0">
                  <c:v>26988</c:v>
                </c:pt>
                <c:pt idx="21" formatCode="#,##0">
                  <c:v>31290</c:v>
                </c:pt>
                <c:pt idx="22" formatCode="#,##0">
                  <c:v>31381</c:v>
                </c:pt>
                <c:pt idx="23" formatCode="#,##0">
                  <c:v>34272</c:v>
                </c:pt>
                <c:pt idx="24" formatCode="#,##0">
                  <c:v>33087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D-4286-9C3B-32418949ABEA}"/>
            </c:ext>
          </c:extLst>
        </c:ser>
        <c:ser>
          <c:idx val="2"/>
          <c:order val="1"/>
          <c:tx>
            <c:v>State</c:v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'All $$'!$B$4:$Z$4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'All $$'!$B$6:$Z$6</c:f>
              <c:numCache>
                <c:formatCode>_(* #,##0_);_(* \(#,##0\);_(* "-"??_);_(@_)</c:formatCode>
                <c:ptCount val="25"/>
                <c:pt idx="0">
                  <c:v>700</c:v>
                </c:pt>
                <c:pt idx="1">
                  <c:v>790</c:v>
                </c:pt>
                <c:pt idx="2">
                  <c:v>804</c:v>
                </c:pt>
                <c:pt idx="3">
                  <c:v>4714</c:v>
                </c:pt>
                <c:pt idx="4">
                  <c:v>6391</c:v>
                </c:pt>
                <c:pt idx="5">
                  <c:v>9298</c:v>
                </c:pt>
                <c:pt idx="6">
                  <c:v>11721</c:v>
                </c:pt>
                <c:pt idx="7" formatCode="#,##0">
                  <c:v>9679</c:v>
                </c:pt>
                <c:pt idx="8" formatCode="#,##0">
                  <c:v>2328</c:v>
                </c:pt>
                <c:pt idx="9" formatCode="#,##0">
                  <c:v>3418</c:v>
                </c:pt>
                <c:pt idx="10" formatCode="#,##0">
                  <c:v>980</c:v>
                </c:pt>
                <c:pt idx="11" formatCode="#,##0">
                  <c:v>1048</c:v>
                </c:pt>
                <c:pt idx="12" formatCode="#,##0">
                  <c:v>1152</c:v>
                </c:pt>
                <c:pt idx="13" formatCode="#,##0">
                  <c:v>1756</c:v>
                </c:pt>
                <c:pt idx="14" formatCode="#,##0">
                  <c:v>1371</c:v>
                </c:pt>
                <c:pt idx="15" formatCode="#,##0">
                  <c:v>1774</c:v>
                </c:pt>
                <c:pt idx="16" formatCode="#,##0">
                  <c:v>612</c:v>
                </c:pt>
                <c:pt idx="17" formatCode="#,##0">
                  <c:v>934</c:v>
                </c:pt>
                <c:pt idx="18" formatCode="#,##0">
                  <c:v>939</c:v>
                </c:pt>
                <c:pt idx="19" formatCode="#,##0">
                  <c:v>781</c:v>
                </c:pt>
                <c:pt idx="20" formatCode="#,##0">
                  <c:v>528</c:v>
                </c:pt>
                <c:pt idx="21" formatCode="#,##0">
                  <c:v>253</c:v>
                </c:pt>
                <c:pt idx="22" formatCode="#,##0">
                  <c:v>196</c:v>
                </c:pt>
                <c:pt idx="23" formatCode="#,##0">
                  <c:v>244</c:v>
                </c:pt>
                <c:pt idx="24" formatCode="#,##0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D-4286-9C3B-32418949ABEA}"/>
            </c:ext>
          </c:extLst>
        </c:ser>
        <c:ser>
          <c:idx val="3"/>
          <c:order val="2"/>
          <c:tx>
            <c:v>Industry</c:v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'All $$'!$B$4:$Z$4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'All $$'!$B$7:$Z$7</c:f>
              <c:numCache>
                <c:formatCode>_(* #,##0_);_(* \(#,##0\);_(* "-"??_);_(@_)</c:formatCode>
                <c:ptCount val="25"/>
                <c:pt idx="0">
                  <c:v>3227</c:v>
                </c:pt>
                <c:pt idx="1">
                  <c:v>2842</c:v>
                </c:pt>
                <c:pt idx="2">
                  <c:v>3780</c:v>
                </c:pt>
                <c:pt idx="3">
                  <c:v>3156</c:v>
                </c:pt>
                <c:pt idx="4">
                  <c:v>3870</c:v>
                </c:pt>
                <c:pt idx="5">
                  <c:v>4069</c:v>
                </c:pt>
                <c:pt idx="6">
                  <c:v>3710</c:v>
                </c:pt>
                <c:pt idx="7" formatCode="#,##0">
                  <c:v>1069</c:v>
                </c:pt>
                <c:pt idx="8" formatCode="#,##0">
                  <c:v>417</c:v>
                </c:pt>
                <c:pt idx="9" formatCode="#,##0">
                  <c:v>397</c:v>
                </c:pt>
                <c:pt idx="10" formatCode="#,##0">
                  <c:v>2726</c:v>
                </c:pt>
                <c:pt idx="11" formatCode="#,##0">
                  <c:v>1955</c:v>
                </c:pt>
                <c:pt idx="12" formatCode="#,##0">
                  <c:v>2296</c:v>
                </c:pt>
                <c:pt idx="13" formatCode="#,##0">
                  <c:v>1264</c:v>
                </c:pt>
                <c:pt idx="14" formatCode="#,##0">
                  <c:v>1578</c:v>
                </c:pt>
                <c:pt idx="15" formatCode="#,##0">
                  <c:v>1661</c:v>
                </c:pt>
                <c:pt idx="16" formatCode="#,##0">
                  <c:v>1664</c:v>
                </c:pt>
                <c:pt idx="17" formatCode="#,##0">
                  <c:v>2307</c:v>
                </c:pt>
                <c:pt idx="18" formatCode="#,##0">
                  <c:v>2208</c:v>
                </c:pt>
                <c:pt idx="19" formatCode="#,##0">
                  <c:v>2082</c:v>
                </c:pt>
                <c:pt idx="20" formatCode="#,##0">
                  <c:v>2140</c:v>
                </c:pt>
                <c:pt idx="21" formatCode="#,##0">
                  <c:v>2222</c:v>
                </c:pt>
                <c:pt idx="22" formatCode="#,##0">
                  <c:v>2109</c:v>
                </c:pt>
                <c:pt idx="23" formatCode="#,##0">
                  <c:v>2800</c:v>
                </c:pt>
                <c:pt idx="24" formatCode="#,##0">
                  <c:v>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D-4286-9C3B-32418949ABEA}"/>
            </c:ext>
          </c:extLst>
        </c:ser>
        <c:ser>
          <c:idx val="4"/>
          <c:order val="3"/>
          <c:tx>
            <c:v>Institution</c:v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'All $$'!$B$4:$Z$4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'All $$'!$B$8:$Z$8</c:f>
              <c:numCache>
                <c:formatCode>_(* #,##0_);_(* \(#,##0\);_(* "-"??_);_(@_)</c:formatCode>
                <c:ptCount val="25"/>
                <c:pt idx="0">
                  <c:v>6846</c:v>
                </c:pt>
                <c:pt idx="1">
                  <c:v>5490</c:v>
                </c:pt>
                <c:pt idx="2">
                  <c:v>7934</c:v>
                </c:pt>
                <c:pt idx="3">
                  <c:v>8403</c:v>
                </c:pt>
                <c:pt idx="4">
                  <c:v>10302</c:v>
                </c:pt>
                <c:pt idx="5">
                  <c:v>14506</c:v>
                </c:pt>
                <c:pt idx="6">
                  <c:v>11915</c:v>
                </c:pt>
                <c:pt idx="7" formatCode="#,##0">
                  <c:v>5148</c:v>
                </c:pt>
                <c:pt idx="8" formatCode="#,##0">
                  <c:v>5257</c:v>
                </c:pt>
                <c:pt idx="9" formatCode="#,##0">
                  <c:v>6961</c:v>
                </c:pt>
                <c:pt idx="10" formatCode="#,##0">
                  <c:v>5446</c:v>
                </c:pt>
                <c:pt idx="11" formatCode="#,##0">
                  <c:v>5873</c:v>
                </c:pt>
                <c:pt idx="12" formatCode="#,##0">
                  <c:v>5302</c:v>
                </c:pt>
                <c:pt idx="13" formatCode="#,##0">
                  <c:v>3784</c:v>
                </c:pt>
                <c:pt idx="14" formatCode="#,##0">
                  <c:v>6392</c:v>
                </c:pt>
                <c:pt idx="15" formatCode="#,##0">
                  <c:v>5100</c:v>
                </c:pt>
                <c:pt idx="16" formatCode="#,##0">
                  <c:v>5000</c:v>
                </c:pt>
                <c:pt idx="17" formatCode="#,##0">
                  <c:v>4598</c:v>
                </c:pt>
                <c:pt idx="18" formatCode="#,##0">
                  <c:v>5725</c:v>
                </c:pt>
                <c:pt idx="19" formatCode="#,##0">
                  <c:v>6383</c:v>
                </c:pt>
                <c:pt idx="20" formatCode="#,##0">
                  <c:v>6209</c:v>
                </c:pt>
                <c:pt idx="21" formatCode="#,##0">
                  <c:v>3522</c:v>
                </c:pt>
                <c:pt idx="22" formatCode="#,##0">
                  <c:v>5881</c:v>
                </c:pt>
                <c:pt idx="23" formatCode="#,##0">
                  <c:v>3743</c:v>
                </c:pt>
                <c:pt idx="24" formatCode="#,##0">
                  <c:v>13488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AD-4286-9C3B-32418949ABEA}"/>
            </c:ext>
          </c:extLst>
        </c:ser>
        <c:ser>
          <c:idx val="5"/>
          <c:order val="4"/>
          <c:tx>
            <c:v>Non-profit/Other</c:v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'All $$'!$B$4:$Z$4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'All $$'!$B$12:$Z$12</c:f>
              <c:numCache>
                <c:formatCode>_(* #,##0_);_(* \(#,##0\);_(* "-"??_);_(@_)</c:formatCode>
                <c:ptCount val="25"/>
                <c:pt idx="0">
                  <c:v>3762</c:v>
                </c:pt>
                <c:pt idx="1">
                  <c:v>2296</c:v>
                </c:pt>
                <c:pt idx="2">
                  <c:v>3395</c:v>
                </c:pt>
                <c:pt idx="3">
                  <c:v>6151</c:v>
                </c:pt>
                <c:pt idx="4">
                  <c:v>5941</c:v>
                </c:pt>
                <c:pt idx="5">
                  <c:v>5901</c:v>
                </c:pt>
                <c:pt idx="6">
                  <c:v>7639</c:v>
                </c:pt>
                <c:pt idx="7" formatCode="#,##0">
                  <c:v>9162</c:v>
                </c:pt>
                <c:pt idx="8" formatCode="#,##0">
                  <c:v>5347</c:v>
                </c:pt>
                <c:pt idx="9" formatCode="#,##0">
                  <c:v>9884</c:v>
                </c:pt>
                <c:pt idx="10" formatCode="#,##0">
                  <c:v>6990</c:v>
                </c:pt>
                <c:pt idx="11" formatCode="#,##0">
                  <c:v>6739</c:v>
                </c:pt>
                <c:pt idx="12" formatCode="#,##0">
                  <c:v>4884</c:v>
                </c:pt>
                <c:pt idx="13" formatCode="#,##0">
                  <c:v>4622</c:v>
                </c:pt>
                <c:pt idx="14" formatCode="#,##0">
                  <c:v>3734</c:v>
                </c:pt>
                <c:pt idx="15" formatCode="#,##0">
                  <c:v>4022</c:v>
                </c:pt>
                <c:pt idx="16" formatCode="#,##0">
                  <c:v>3573</c:v>
                </c:pt>
                <c:pt idx="17" formatCode="#,##0">
                  <c:v>2974</c:v>
                </c:pt>
                <c:pt idx="18" formatCode="#,##0">
                  <c:v>2669</c:v>
                </c:pt>
                <c:pt idx="19" formatCode="#,##0">
                  <c:v>3521</c:v>
                </c:pt>
                <c:pt idx="20" formatCode="#,##0">
                  <c:v>3124</c:v>
                </c:pt>
                <c:pt idx="21" formatCode="#,##0">
                  <c:v>3627</c:v>
                </c:pt>
                <c:pt idx="22" formatCode="#,##0">
                  <c:v>3852</c:v>
                </c:pt>
                <c:pt idx="23" formatCode="#,##0">
                  <c:v>3311</c:v>
                </c:pt>
                <c:pt idx="24" formatCode="#,##0">
                  <c:v>4059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D-4286-9C3B-32418949A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282056"/>
        <c:axId val="178277912"/>
      </c:barChart>
      <c:catAx>
        <c:axId val="17828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77912"/>
        <c:crosses val="autoZero"/>
        <c:auto val="1"/>
        <c:lblAlgn val="ctr"/>
        <c:lblOffset val="100"/>
        <c:noMultiLvlLbl val="0"/>
      </c:catAx>
      <c:valAx>
        <c:axId val="17827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8205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A85D-7FAD-4699-97B0-E8A86C59AB2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EE309F-DFE6-4BD5-B04D-E224E665E7FC}">
      <dgm:prSet phldrT="[Text]" custT="1"/>
      <dgm:spPr/>
      <dgm:t>
        <a:bodyPr/>
        <a:lstStyle/>
        <a:p>
          <a:r>
            <a:rPr lang="en-US" sz="2000" b="1" dirty="0"/>
            <a:t>Office of Research Services</a:t>
          </a:r>
        </a:p>
      </dgm:t>
    </dgm:pt>
    <dgm:pt modelId="{9D046C2A-E552-41D0-B9E8-649C69573928}" type="parTrans" cxnId="{D3B44091-1C14-4CA4-9ABA-370D7C33B698}">
      <dgm:prSet/>
      <dgm:spPr/>
      <dgm:t>
        <a:bodyPr/>
        <a:lstStyle/>
        <a:p>
          <a:endParaRPr lang="en-US"/>
        </a:p>
      </dgm:t>
    </dgm:pt>
    <dgm:pt modelId="{479CC11A-0A88-466C-81EC-98CE1AC0E50E}" type="sibTrans" cxnId="{D3B44091-1C14-4CA4-9ABA-370D7C33B698}">
      <dgm:prSet/>
      <dgm:spPr/>
      <dgm:t>
        <a:bodyPr/>
        <a:lstStyle/>
        <a:p>
          <a:endParaRPr lang="en-US"/>
        </a:p>
      </dgm:t>
    </dgm:pt>
    <dgm:pt modelId="{F12EB0A0-B127-4063-BD1D-12397B056900}">
      <dgm:prSet phldrT="[Text]" custT="1"/>
      <dgm:spPr>
        <a:solidFill>
          <a:srgbClr val="CC99FF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IACUC</a:t>
          </a:r>
        </a:p>
      </dgm:t>
    </dgm:pt>
    <dgm:pt modelId="{ADE9A779-2B1B-4D37-B686-D34F4BD20FE9}" type="parTrans" cxnId="{6E47D788-6A40-41BA-BF76-B935806784C3}">
      <dgm:prSet/>
      <dgm:spPr/>
      <dgm:t>
        <a:bodyPr/>
        <a:lstStyle/>
        <a:p>
          <a:endParaRPr lang="en-US"/>
        </a:p>
      </dgm:t>
    </dgm:pt>
    <dgm:pt modelId="{0EFF6118-3DBD-4D0A-9235-1BC714F4E7E6}" type="sibTrans" cxnId="{6E47D788-6A40-41BA-BF76-B935806784C3}">
      <dgm:prSet/>
      <dgm:spPr/>
      <dgm:t>
        <a:bodyPr/>
        <a:lstStyle/>
        <a:p>
          <a:endParaRPr lang="en-US"/>
        </a:p>
      </dgm:t>
    </dgm:pt>
    <dgm:pt modelId="{603C5CA3-DC81-42F2-9D54-6D4AF54EE0BC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IRB</a:t>
          </a:r>
          <a:endParaRPr lang="en-US" sz="1600" b="1" dirty="0">
            <a:solidFill>
              <a:schemeClr val="tx1"/>
            </a:solidFill>
          </a:endParaRPr>
        </a:p>
      </dgm:t>
    </dgm:pt>
    <dgm:pt modelId="{E3B1BA66-C401-4D76-B836-29BFBB21458E}" type="parTrans" cxnId="{AC738F94-DEC7-4228-8B66-A2E4FAA79231}">
      <dgm:prSet/>
      <dgm:spPr/>
      <dgm:t>
        <a:bodyPr/>
        <a:lstStyle/>
        <a:p>
          <a:endParaRPr lang="en-US"/>
        </a:p>
      </dgm:t>
    </dgm:pt>
    <dgm:pt modelId="{FC66AD14-5465-4ECD-A35A-86E5DC7E7386}" type="sibTrans" cxnId="{AC738F94-DEC7-4228-8B66-A2E4FAA79231}">
      <dgm:prSet/>
      <dgm:spPr/>
      <dgm:t>
        <a:bodyPr/>
        <a:lstStyle/>
        <a:p>
          <a:endParaRPr lang="en-US"/>
        </a:p>
      </dgm:t>
    </dgm:pt>
    <dgm:pt modelId="{861F3EFF-1698-4934-84D4-BBF5D5F6B229}">
      <dgm:prSet phldrT="[Text]" custT="1"/>
      <dgm:spPr/>
      <dgm:t>
        <a:bodyPr/>
        <a:lstStyle/>
        <a:p>
          <a:r>
            <a:rPr lang="en-US" sz="1600" b="1" dirty="0"/>
            <a:t>COI</a:t>
          </a:r>
        </a:p>
      </dgm:t>
    </dgm:pt>
    <dgm:pt modelId="{2CF0B017-AAE9-4E8A-814C-A8CC1F4CF408}" type="parTrans" cxnId="{289C08AA-54BD-48B4-B2D3-F47303945DC9}">
      <dgm:prSet/>
      <dgm:spPr/>
      <dgm:t>
        <a:bodyPr/>
        <a:lstStyle/>
        <a:p>
          <a:endParaRPr lang="en-US"/>
        </a:p>
      </dgm:t>
    </dgm:pt>
    <dgm:pt modelId="{835CE313-D08F-420B-814A-5EA7385261D6}" type="sibTrans" cxnId="{289C08AA-54BD-48B4-B2D3-F47303945DC9}">
      <dgm:prSet/>
      <dgm:spPr/>
      <dgm:t>
        <a:bodyPr/>
        <a:lstStyle/>
        <a:p>
          <a:endParaRPr lang="en-US"/>
        </a:p>
      </dgm:t>
    </dgm:pt>
    <dgm:pt modelId="{0E6552C5-B055-40F8-970E-1810B0748F7B}">
      <dgm:prSet phldrT="[Text]" custT="1"/>
      <dgm:spPr/>
      <dgm:t>
        <a:bodyPr/>
        <a:lstStyle/>
        <a:p>
          <a:r>
            <a:rPr lang="en-US" sz="1050" b="1" dirty="0"/>
            <a:t>Office of Grants Compliance</a:t>
          </a:r>
        </a:p>
      </dgm:t>
    </dgm:pt>
    <dgm:pt modelId="{7D1D08B3-F07F-4B7B-A692-DCF512814CEC}" type="parTrans" cxnId="{E114F6DF-746F-4F4A-A2B3-27A18450BB04}">
      <dgm:prSet/>
      <dgm:spPr/>
      <dgm:t>
        <a:bodyPr/>
        <a:lstStyle/>
        <a:p>
          <a:endParaRPr lang="en-US"/>
        </a:p>
      </dgm:t>
    </dgm:pt>
    <dgm:pt modelId="{7F520CB1-9710-4DDF-9E7A-085D4CC11D42}" type="sibTrans" cxnId="{E114F6DF-746F-4F4A-A2B3-27A18450BB04}">
      <dgm:prSet/>
      <dgm:spPr/>
      <dgm:t>
        <a:bodyPr/>
        <a:lstStyle/>
        <a:p>
          <a:endParaRPr lang="en-US"/>
        </a:p>
      </dgm:t>
    </dgm:pt>
    <dgm:pt modelId="{6B7C5E8D-E6F0-44A0-AADF-15B621FDA47D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/>
            <a:t>Clinical Trials Office</a:t>
          </a:r>
        </a:p>
      </dgm:t>
    </dgm:pt>
    <dgm:pt modelId="{6963D1CD-AAF3-4FBE-B480-AF71C6A916E7}" type="parTrans" cxnId="{D0CF4C2E-3F2D-4FC7-AF29-964ED9D6C3F6}">
      <dgm:prSet/>
      <dgm:spPr/>
      <dgm:t>
        <a:bodyPr/>
        <a:lstStyle/>
        <a:p>
          <a:endParaRPr lang="en-US"/>
        </a:p>
      </dgm:t>
    </dgm:pt>
    <dgm:pt modelId="{A69E1441-EA10-481F-9B64-81E17057F77D}" type="sibTrans" cxnId="{D0CF4C2E-3F2D-4FC7-AF29-964ED9D6C3F6}">
      <dgm:prSet/>
      <dgm:spPr/>
      <dgm:t>
        <a:bodyPr/>
        <a:lstStyle/>
        <a:p>
          <a:endParaRPr lang="en-US"/>
        </a:p>
      </dgm:t>
    </dgm:pt>
    <dgm:pt modelId="{64A5950B-3E60-4ED2-9F95-445B4561BE2B}" type="pres">
      <dgm:prSet presAssocID="{2401A85D-7FAD-4699-97B0-E8A86C59AB2A}" presName="Name0" presStyleCnt="0">
        <dgm:presLayoutVars>
          <dgm:chMax val="1"/>
          <dgm:chPref val="1"/>
        </dgm:presLayoutVars>
      </dgm:prSet>
      <dgm:spPr/>
    </dgm:pt>
    <dgm:pt modelId="{7598A5F2-47B2-411A-BF8D-36305797B96E}" type="pres">
      <dgm:prSet presAssocID="{34EE309F-DFE6-4BD5-B04D-E224E665E7FC}" presName="Parent" presStyleLbl="node0" presStyleIdx="0" presStyleCnt="1">
        <dgm:presLayoutVars>
          <dgm:chMax val="5"/>
          <dgm:chPref val="5"/>
        </dgm:presLayoutVars>
      </dgm:prSet>
      <dgm:spPr/>
    </dgm:pt>
    <dgm:pt modelId="{3D154EB2-6D9E-4376-9DCE-F9EFA6AE6431}" type="pres">
      <dgm:prSet presAssocID="{34EE309F-DFE6-4BD5-B04D-E224E665E7FC}" presName="Accent2" presStyleLbl="node1" presStyleIdx="0" presStyleCnt="19"/>
      <dgm:spPr/>
    </dgm:pt>
    <dgm:pt modelId="{8DE24BED-0B58-424D-99D0-4D26C9C02F3E}" type="pres">
      <dgm:prSet presAssocID="{34EE309F-DFE6-4BD5-B04D-E224E665E7FC}" presName="Accent3" presStyleLbl="node1" presStyleIdx="1" presStyleCnt="19"/>
      <dgm:spPr/>
    </dgm:pt>
    <dgm:pt modelId="{4D23070D-0D95-4C3B-9E4A-A07E922B9946}" type="pres">
      <dgm:prSet presAssocID="{34EE309F-DFE6-4BD5-B04D-E224E665E7FC}" presName="Accent4" presStyleLbl="node1" presStyleIdx="2" presStyleCnt="19"/>
      <dgm:spPr/>
    </dgm:pt>
    <dgm:pt modelId="{A1D467F1-9C29-45EF-9C59-2652AF859F7E}" type="pres">
      <dgm:prSet presAssocID="{34EE309F-DFE6-4BD5-B04D-E224E665E7FC}" presName="Accent5" presStyleLbl="node1" presStyleIdx="3" presStyleCnt="19"/>
      <dgm:spPr/>
    </dgm:pt>
    <dgm:pt modelId="{2CD00188-873D-43A5-94C1-99CF6C9036CB}" type="pres">
      <dgm:prSet presAssocID="{34EE309F-DFE6-4BD5-B04D-E224E665E7FC}" presName="Accent6" presStyleLbl="node1" presStyleIdx="4" presStyleCnt="19"/>
      <dgm:spPr/>
    </dgm:pt>
    <dgm:pt modelId="{C4E4158D-BCF7-4C9F-BB40-88592BE985E1}" type="pres">
      <dgm:prSet presAssocID="{F12EB0A0-B127-4063-BD1D-12397B056900}" presName="Child1" presStyleLbl="node1" presStyleIdx="5" presStyleCnt="19" custScaleX="148673" custScaleY="98901" custLinFactNeighborX="5568" custLinFactNeighborY="-850">
        <dgm:presLayoutVars>
          <dgm:chMax val="0"/>
          <dgm:chPref val="0"/>
        </dgm:presLayoutVars>
      </dgm:prSet>
      <dgm:spPr/>
    </dgm:pt>
    <dgm:pt modelId="{8DB623FA-0CE5-45A9-969D-2E657EA3FCD6}" type="pres">
      <dgm:prSet presAssocID="{F12EB0A0-B127-4063-BD1D-12397B056900}" presName="Accent7" presStyleCnt="0"/>
      <dgm:spPr/>
    </dgm:pt>
    <dgm:pt modelId="{50DD112C-B63D-407D-9051-13F400D50FF6}" type="pres">
      <dgm:prSet presAssocID="{F12EB0A0-B127-4063-BD1D-12397B056900}" presName="AccentHold1" presStyleLbl="node1" presStyleIdx="6" presStyleCnt="19"/>
      <dgm:spPr/>
    </dgm:pt>
    <dgm:pt modelId="{1B0387B2-E2AD-4D8A-B458-17D3689B761F}" type="pres">
      <dgm:prSet presAssocID="{F12EB0A0-B127-4063-BD1D-12397B056900}" presName="Accent8" presStyleCnt="0"/>
      <dgm:spPr/>
    </dgm:pt>
    <dgm:pt modelId="{3E6D4BB7-CCA9-48FD-8E20-429458B3DA5F}" type="pres">
      <dgm:prSet presAssocID="{F12EB0A0-B127-4063-BD1D-12397B056900}" presName="AccentHold2" presStyleLbl="node1" presStyleIdx="7" presStyleCnt="19"/>
      <dgm:spPr/>
    </dgm:pt>
    <dgm:pt modelId="{7F9D44EA-FACC-4F6D-8F63-C3AD7596D9EF}" type="pres">
      <dgm:prSet presAssocID="{861F3EFF-1698-4934-84D4-BBF5D5F6B229}" presName="Child2" presStyleLbl="node1" presStyleIdx="8" presStyleCnt="19" custScaleX="69239" custScaleY="69231" custLinFactNeighborX="3134" custLinFactNeighborY="70372">
        <dgm:presLayoutVars>
          <dgm:chMax val="0"/>
          <dgm:chPref val="0"/>
        </dgm:presLayoutVars>
      </dgm:prSet>
      <dgm:spPr/>
    </dgm:pt>
    <dgm:pt modelId="{7B91574D-0AA3-42B9-A58A-59F52D4ED943}" type="pres">
      <dgm:prSet presAssocID="{861F3EFF-1698-4934-84D4-BBF5D5F6B229}" presName="Accent9" presStyleCnt="0"/>
      <dgm:spPr/>
    </dgm:pt>
    <dgm:pt modelId="{329827D7-A7F8-4CE2-9AAE-63BD43ED2D4D}" type="pres">
      <dgm:prSet presAssocID="{861F3EFF-1698-4934-84D4-BBF5D5F6B229}" presName="AccentHold1" presStyleLbl="node1" presStyleIdx="9" presStyleCnt="19"/>
      <dgm:spPr/>
    </dgm:pt>
    <dgm:pt modelId="{D8C2F129-99FA-413B-ACCD-121CCD7F0236}" type="pres">
      <dgm:prSet presAssocID="{861F3EFF-1698-4934-84D4-BBF5D5F6B229}" presName="Accent10" presStyleCnt="0"/>
      <dgm:spPr/>
    </dgm:pt>
    <dgm:pt modelId="{05C827F7-2839-4FB8-AEEE-2FC99B3064F2}" type="pres">
      <dgm:prSet presAssocID="{861F3EFF-1698-4934-84D4-BBF5D5F6B229}" presName="AccentHold2" presStyleLbl="node1" presStyleIdx="10" presStyleCnt="19"/>
      <dgm:spPr/>
    </dgm:pt>
    <dgm:pt modelId="{18DBE72A-5EE2-4AD3-8220-93382E79533D}" type="pres">
      <dgm:prSet presAssocID="{861F3EFF-1698-4934-84D4-BBF5D5F6B229}" presName="Accent11" presStyleCnt="0"/>
      <dgm:spPr/>
    </dgm:pt>
    <dgm:pt modelId="{0123F23F-BB41-4EF6-805C-3CECCE752CD6}" type="pres">
      <dgm:prSet presAssocID="{861F3EFF-1698-4934-84D4-BBF5D5F6B229}" presName="AccentHold3" presStyleLbl="node1" presStyleIdx="11" presStyleCnt="19"/>
      <dgm:spPr/>
    </dgm:pt>
    <dgm:pt modelId="{A1D89732-BA1B-4BA0-9754-5E2E3EE69305}" type="pres">
      <dgm:prSet presAssocID="{603C5CA3-DC81-42F2-9D54-6D4AF54EE0BC}" presName="Child3" presStyleLbl="node1" presStyleIdx="12" presStyleCnt="19" custScaleX="89021" custScaleY="89011" custLinFactX="-24090" custLinFactNeighborX="-100000" custLinFactNeighborY="8092">
        <dgm:presLayoutVars>
          <dgm:chMax val="0"/>
          <dgm:chPref val="0"/>
        </dgm:presLayoutVars>
      </dgm:prSet>
      <dgm:spPr/>
    </dgm:pt>
    <dgm:pt modelId="{06D11548-4031-4D8A-B25D-63B4720145EE}" type="pres">
      <dgm:prSet presAssocID="{603C5CA3-DC81-42F2-9D54-6D4AF54EE0BC}" presName="Accent12" presStyleCnt="0"/>
      <dgm:spPr/>
    </dgm:pt>
    <dgm:pt modelId="{E45A42C1-8984-486D-921F-403BA205C9F5}" type="pres">
      <dgm:prSet presAssocID="{603C5CA3-DC81-42F2-9D54-6D4AF54EE0BC}" presName="AccentHold1" presStyleLbl="node1" presStyleIdx="13" presStyleCnt="19"/>
      <dgm:spPr/>
    </dgm:pt>
    <dgm:pt modelId="{DCCE196F-39A5-4052-AC72-8F42BEF42431}" type="pres">
      <dgm:prSet presAssocID="{0E6552C5-B055-40F8-970E-1810B0748F7B}" presName="Child4" presStyleLbl="node1" presStyleIdx="14" presStyleCnt="19" custScaleX="128882" custScaleY="98901">
        <dgm:presLayoutVars>
          <dgm:chMax val="0"/>
          <dgm:chPref val="0"/>
        </dgm:presLayoutVars>
      </dgm:prSet>
      <dgm:spPr/>
    </dgm:pt>
    <dgm:pt modelId="{39F3CC12-FF53-40CF-8B7C-64545679744D}" type="pres">
      <dgm:prSet presAssocID="{0E6552C5-B055-40F8-970E-1810B0748F7B}" presName="Accent13" presStyleCnt="0"/>
      <dgm:spPr/>
    </dgm:pt>
    <dgm:pt modelId="{07AFC215-B911-4111-8BE3-9B8849F7152F}" type="pres">
      <dgm:prSet presAssocID="{0E6552C5-B055-40F8-970E-1810B0748F7B}" presName="AccentHold1" presStyleLbl="node1" presStyleIdx="15" presStyleCnt="19"/>
      <dgm:spPr/>
    </dgm:pt>
    <dgm:pt modelId="{25504E76-5462-454C-A434-4A84C337FD8C}" type="pres">
      <dgm:prSet presAssocID="{6B7C5E8D-E6F0-44A0-AADF-15B621FDA47D}" presName="Child5" presStyleLbl="node1" presStyleIdx="16" presStyleCnt="19" custLinFactNeighborX="-6083" custLinFactNeighborY="-2333">
        <dgm:presLayoutVars>
          <dgm:chMax val="0"/>
          <dgm:chPref val="0"/>
        </dgm:presLayoutVars>
      </dgm:prSet>
      <dgm:spPr/>
    </dgm:pt>
    <dgm:pt modelId="{CB4F2260-5DEE-4F10-88C3-9F0E5E21280C}" type="pres">
      <dgm:prSet presAssocID="{6B7C5E8D-E6F0-44A0-AADF-15B621FDA47D}" presName="Accent15" presStyleCnt="0"/>
      <dgm:spPr/>
    </dgm:pt>
    <dgm:pt modelId="{BF894FE1-BE28-4B0D-B20E-CD81ECF2D9DC}" type="pres">
      <dgm:prSet presAssocID="{6B7C5E8D-E6F0-44A0-AADF-15B621FDA47D}" presName="AccentHold2" presStyleLbl="node1" presStyleIdx="17" presStyleCnt="19"/>
      <dgm:spPr/>
    </dgm:pt>
    <dgm:pt modelId="{96EE2C6C-8F9F-4BCA-B21D-5E1B1AF8E23D}" type="pres">
      <dgm:prSet presAssocID="{6B7C5E8D-E6F0-44A0-AADF-15B621FDA47D}" presName="Accent16" presStyleCnt="0"/>
      <dgm:spPr/>
    </dgm:pt>
    <dgm:pt modelId="{A625A4AB-7C27-40B9-B2A1-6DFB1914527C}" type="pres">
      <dgm:prSet presAssocID="{6B7C5E8D-E6F0-44A0-AADF-15B621FDA47D}" presName="AccentHold3" presStyleLbl="node1" presStyleIdx="18" presStyleCnt="19" custLinFactX="-597217" custLinFactY="700000" custLinFactNeighborX="-600000" custLinFactNeighborY="796674"/>
      <dgm:spPr/>
    </dgm:pt>
  </dgm:ptLst>
  <dgm:cxnLst>
    <dgm:cxn modelId="{B62C1A04-B350-4B1D-841F-BB0D503E7335}" type="presOf" srcId="{34EE309F-DFE6-4BD5-B04D-E224E665E7FC}" destId="{7598A5F2-47B2-411A-BF8D-36305797B96E}" srcOrd="0" destOrd="0" presId="urn:microsoft.com/office/officeart/2009/3/layout/CircleRelationship"/>
    <dgm:cxn modelId="{E1768016-C67B-4F1F-A9B7-CC27AB6EFDA7}" type="presOf" srcId="{6B7C5E8D-E6F0-44A0-AADF-15B621FDA47D}" destId="{25504E76-5462-454C-A434-4A84C337FD8C}" srcOrd="0" destOrd="0" presId="urn:microsoft.com/office/officeart/2009/3/layout/CircleRelationship"/>
    <dgm:cxn modelId="{D0CF4C2E-3F2D-4FC7-AF29-964ED9D6C3F6}" srcId="{34EE309F-DFE6-4BD5-B04D-E224E665E7FC}" destId="{6B7C5E8D-E6F0-44A0-AADF-15B621FDA47D}" srcOrd="4" destOrd="0" parTransId="{6963D1CD-AAF3-4FBE-B480-AF71C6A916E7}" sibTransId="{A69E1441-EA10-481F-9B64-81E17057F77D}"/>
    <dgm:cxn modelId="{D31CF531-BD86-4E2C-A250-7E7DC6651C08}" type="presOf" srcId="{603C5CA3-DC81-42F2-9D54-6D4AF54EE0BC}" destId="{A1D89732-BA1B-4BA0-9754-5E2E3EE69305}" srcOrd="0" destOrd="0" presId="urn:microsoft.com/office/officeart/2009/3/layout/CircleRelationship"/>
    <dgm:cxn modelId="{774A1A34-0066-49A6-8EB9-3F005842E2A7}" type="presOf" srcId="{0E6552C5-B055-40F8-970E-1810B0748F7B}" destId="{DCCE196F-39A5-4052-AC72-8F42BEF42431}" srcOrd="0" destOrd="0" presId="urn:microsoft.com/office/officeart/2009/3/layout/CircleRelationship"/>
    <dgm:cxn modelId="{E2D18D3D-6D20-41E0-8911-3023459F669D}" type="presOf" srcId="{2401A85D-7FAD-4699-97B0-E8A86C59AB2A}" destId="{64A5950B-3E60-4ED2-9F95-445B4561BE2B}" srcOrd="0" destOrd="0" presId="urn:microsoft.com/office/officeart/2009/3/layout/CircleRelationship"/>
    <dgm:cxn modelId="{6E47D788-6A40-41BA-BF76-B935806784C3}" srcId="{34EE309F-DFE6-4BD5-B04D-E224E665E7FC}" destId="{F12EB0A0-B127-4063-BD1D-12397B056900}" srcOrd="0" destOrd="0" parTransId="{ADE9A779-2B1B-4D37-B686-D34F4BD20FE9}" sibTransId="{0EFF6118-3DBD-4D0A-9235-1BC714F4E7E6}"/>
    <dgm:cxn modelId="{D3B44091-1C14-4CA4-9ABA-370D7C33B698}" srcId="{2401A85D-7FAD-4699-97B0-E8A86C59AB2A}" destId="{34EE309F-DFE6-4BD5-B04D-E224E665E7FC}" srcOrd="0" destOrd="0" parTransId="{9D046C2A-E552-41D0-B9E8-649C69573928}" sibTransId="{479CC11A-0A88-466C-81EC-98CE1AC0E50E}"/>
    <dgm:cxn modelId="{AC738F94-DEC7-4228-8B66-A2E4FAA79231}" srcId="{34EE309F-DFE6-4BD5-B04D-E224E665E7FC}" destId="{603C5CA3-DC81-42F2-9D54-6D4AF54EE0BC}" srcOrd="2" destOrd="0" parTransId="{E3B1BA66-C401-4D76-B836-29BFBB21458E}" sibTransId="{FC66AD14-5465-4ECD-A35A-86E5DC7E7386}"/>
    <dgm:cxn modelId="{289C08AA-54BD-48B4-B2D3-F47303945DC9}" srcId="{34EE309F-DFE6-4BD5-B04D-E224E665E7FC}" destId="{861F3EFF-1698-4934-84D4-BBF5D5F6B229}" srcOrd="1" destOrd="0" parTransId="{2CF0B017-AAE9-4E8A-814C-A8CC1F4CF408}" sibTransId="{835CE313-D08F-420B-814A-5EA7385261D6}"/>
    <dgm:cxn modelId="{A9E422B1-9DBF-470A-8AD2-1C27988AD590}" type="presOf" srcId="{F12EB0A0-B127-4063-BD1D-12397B056900}" destId="{C4E4158D-BCF7-4C9F-BB40-88592BE985E1}" srcOrd="0" destOrd="0" presId="urn:microsoft.com/office/officeart/2009/3/layout/CircleRelationship"/>
    <dgm:cxn modelId="{5D2B89B1-BCA2-4690-B1D3-0BE9025BED6D}" type="presOf" srcId="{861F3EFF-1698-4934-84D4-BBF5D5F6B229}" destId="{7F9D44EA-FACC-4F6D-8F63-C3AD7596D9EF}" srcOrd="0" destOrd="0" presId="urn:microsoft.com/office/officeart/2009/3/layout/CircleRelationship"/>
    <dgm:cxn modelId="{E114F6DF-746F-4F4A-A2B3-27A18450BB04}" srcId="{34EE309F-DFE6-4BD5-B04D-E224E665E7FC}" destId="{0E6552C5-B055-40F8-970E-1810B0748F7B}" srcOrd="3" destOrd="0" parTransId="{7D1D08B3-F07F-4B7B-A692-DCF512814CEC}" sibTransId="{7F520CB1-9710-4DDF-9E7A-085D4CC11D42}"/>
    <dgm:cxn modelId="{887289C9-7DEA-4981-B957-9AB08FCE7D43}" type="presParOf" srcId="{64A5950B-3E60-4ED2-9F95-445B4561BE2B}" destId="{7598A5F2-47B2-411A-BF8D-36305797B96E}" srcOrd="0" destOrd="0" presId="urn:microsoft.com/office/officeart/2009/3/layout/CircleRelationship"/>
    <dgm:cxn modelId="{F26F7AFD-5149-416D-88EE-CE491D019E21}" type="presParOf" srcId="{64A5950B-3E60-4ED2-9F95-445B4561BE2B}" destId="{3D154EB2-6D9E-4376-9DCE-F9EFA6AE6431}" srcOrd="1" destOrd="0" presId="urn:microsoft.com/office/officeart/2009/3/layout/CircleRelationship"/>
    <dgm:cxn modelId="{2F876882-F7EF-443E-B215-1F0DD4EE0178}" type="presParOf" srcId="{64A5950B-3E60-4ED2-9F95-445B4561BE2B}" destId="{8DE24BED-0B58-424D-99D0-4D26C9C02F3E}" srcOrd="2" destOrd="0" presId="urn:microsoft.com/office/officeart/2009/3/layout/CircleRelationship"/>
    <dgm:cxn modelId="{ABEAB3D8-0EF1-4A72-A4F2-8AC6E69643EB}" type="presParOf" srcId="{64A5950B-3E60-4ED2-9F95-445B4561BE2B}" destId="{4D23070D-0D95-4C3B-9E4A-A07E922B9946}" srcOrd="3" destOrd="0" presId="urn:microsoft.com/office/officeart/2009/3/layout/CircleRelationship"/>
    <dgm:cxn modelId="{171F23C4-0C2D-4A14-97BA-7B5A8CB8BB76}" type="presParOf" srcId="{64A5950B-3E60-4ED2-9F95-445B4561BE2B}" destId="{A1D467F1-9C29-45EF-9C59-2652AF859F7E}" srcOrd="4" destOrd="0" presId="urn:microsoft.com/office/officeart/2009/3/layout/CircleRelationship"/>
    <dgm:cxn modelId="{AF0A808E-639D-4227-A04F-F46751369670}" type="presParOf" srcId="{64A5950B-3E60-4ED2-9F95-445B4561BE2B}" destId="{2CD00188-873D-43A5-94C1-99CF6C9036CB}" srcOrd="5" destOrd="0" presId="urn:microsoft.com/office/officeart/2009/3/layout/CircleRelationship"/>
    <dgm:cxn modelId="{BE833817-28A8-485D-B57F-C6A88558ACB4}" type="presParOf" srcId="{64A5950B-3E60-4ED2-9F95-445B4561BE2B}" destId="{C4E4158D-BCF7-4C9F-BB40-88592BE985E1}" srcOrd="6" destOrd="0" presId="urn:microsoft.com/office/officeart/2009/3/layout/CircleRelationship"/>
    <dgm:cxn modelId="{6965F256-F48F-4123-A9E8-5832956E0875}" type="presParOf" srcId="{64A5950B-3E60-4ED2-9F95-445B4561BE2B}" destId="{8DB623FA-0CE5-45A9-969D-2E657EA3FCD6}" srcOrd="7" destOrd="0" presId="urn:microsoft.com/office/officeart/2009/3/layout/CircleRelationship"/>
    <dgm:cxn modelId="{D59560AF-31C0-439F-A875-F2E2D786690F}" type="presParOf" srcId="{8DB623FA-0CE5-45A9-969D-2E657EA3FCD6}" destId="{50DD112C-B63D-407D-9051-13F400D50FF6}" srcOrd="0" destOrd="0" presId="urn:microsoft.com/office/officeart/2009/3/layout/CircleRelationship"/>
    <dgm:cxn modelId="{723ACC52-5D8D-46E7-AE66-3615E4B05DE2}" type="presParOf" srcId="{64A5950B-3E60-4ED2-9F95-445B4561BE2B}" destId="{1B0387B2-E2AD-4D8A-B458-17D3689B761F}" srcOrd="8" destOrd="0" presId="urn:microsoft.com/office/officeart/2009/3/layout/CircleRelationship"/>
    <dgm:cxn modelId="{C29F51B5-47CC-4EE8-B20E-68BEFB935753}" type="presParOf" srcId="{1B0387B2-E2AD-4D8A-B458-17D3689B761F}" destId="{3E6D4BB7-CCA9-48FD-8E20-429458B3DA5F}" srcOrd="0" destOrd="0" presId="urn:microsoft.com/office/officeart/2009/3/layout/CircleRelationship"/>
    <dgm:cxn modelId="{8BA86771-D4F0-4164-B32E-9FA18E3CA82F}" type="presParOf" srcId="{64A5950B-3E60-4ED2-9F95-445B4561BE2B}" destId="{7F9D44EA-FACC-4F6D-8F63-C3AD7596D9EF}" srcOrd="9" destOrd="0" presId="urn:microsoft.com/office/officeart/2009/3/layout/CircleRelationship"/>
    <dgm:cxn modelId="{FDA60474-E183-46F2-851E-764233924400}" type="presParOf" srcId="{64A5950B-3E60-4ED2-9F95-445B4561BE2B}" destId="{7B91574D-0AA3-42B9-A58A-59F52D4ED943}" srcOrd="10" destOrd="0" presId="urn:microsoft.com/office/officeart/2009/3/layout/CircleRelationship"/>
    <dgm:cxn modelId="{E620477B-C5AE-44B7-98E2-93692A2E4ADE}" type="presParOf" srcId="{7B91574D-0AA3-42B9-A58A-59F52D4ED943}" destId="{329827D7-A7F8-4CE2-9AAE-63BD43ED2D4D}" srcOrd="0" destOrd="0" presId="urn:microsoft.com/office/officeart/2009/3/layout/CircleRelationship"/>
    <dgm:cxn modelId="{EBD5FE12-6806-428B-A451-E47B6B52C64D}" type="presParOf" srcId="{64A5950B-3E60-4ED2-9F95-445B4561BE2B}" destId="{D8C2F129-99FA-413B-ACCD-121CCD7F0236}" srcOrd="11" destOrd="0" presId="urn:microsoft.com/office/officeart/2009/3/layout/CircleRelationship"/>
    <dgm:cxn modelId="{57FFCB21-724C-46F4-9AC1-24CE28D59746}" type="presParOf" srcId="{D8C2F129-99FA-413B-ACCD-121CCD7F0236}" destId="{05C827F7-2839-4FB8-AEEE-2FC99B3064F2}" srcOrd="0" destOrd="0" presId="urn:microsoft.com/office/officeart/2009/3/layout/CircleRelationship"/>
    <dgm:cxn modelId="{CC188F1F-62C8-47F0-BC2D-E21B579C2047}" type="presParOf" srcId="{64A5950B-3E60-4ED2-9F95-445B4561BE2B}" destId="{18DBE72A-5EE2-4AD3-8220-93382E79533D}" srcOrd="12" destOrd="0" presId="urn:microsoft.com/office/officeart/2009/3/layout/CircleRelationship"/>
    <dgm:cxn modelId="{16BF6CAA-CD61-4887-8FF1-E0087BCDF8D0}" type="presParOf" srcId="{18DBE72A-5EE2-4AD3-8220-93382E79533D}" destId="{0123F23F-BB41-4EF6-805C-3CECCE752CD6}" srcOrd="0" destOrd="0" presId="urn:microsoft.com/office/officeart/2009/3/layout/CircleRelationship"/>
    <dgm:cxn modelId="{D3484AFF-4A95-4D8E-9A18-71F3AC80B963}" type="presParOf" srcId="{64A5950B-3E60-4ED2-9F95-445B4561BE2B}" destId="{A1D89732-BA1B-4BA0-9754-5E2E3EE69305}" srcOrd="13" destOrd="0" presId="urn:microsoft.com/office/officeart/2009/3/layout/CircleRelationship"/>
    <dgm:cxn modelId="{AA01A0A2-762B-4F7C-A0F8-151B774E1D2D}" type="presParOf" srcId="{64A5950B-3E60-4ED2-9F95-445B4561BE2B}" destId="{06D11548-4031-4D8A-B25D-63B4720145EE}" srcOrd="14" destOrd="0" presId="urn:microsoft.com/office/officeart/2009/3/layout/CircleRelationship"/>
    <dgm:cxn modelId="{B19391D7-90D9-4662-87F6-161B7A93BE1D}" type="presParOf" srcId="{06D11548-4031-4D8A-B25D-63B4720145EE}" destId="{E45A42C1-8984-486D-921F-403BA205C9F5}" srcOrd="0" destOrd="0" presId="urn:microsoft.com/office/officeart/2009/3/layout/CircleRelationship"/>
    <dgm:cxn modelId="{0C598661-4352-4CFB-9106-C1CA5C8B4257}" type="presParOf" srcId="{64A5950B-3E60-4ED2-9F95-445B4561BE2B}" destId="{DCCE196F-39A5-4052-AC72-8F42BEF42431}" srcOrd="15" destOrd="0" presId="urn:microsoft.com/office/officeart/2009/3/layout/CircleRelationship"/>
    <dgm:cxn modelId="{9907A006-1B45-4E23-B642-00E907693358}" type="presParOf" srcId="{64A5950B-3E60-4ED2-9F95-445B4561BE2B}" destId="{39F3CC12-FF53-40CF-8B7C-64545679744D}" srcOrd="16" destOrd="0" presId="urn:microsoft.com/office/officeart/2009/3/layout/CircleRelationship"/>
    <dgm:cxn modelId="{312517C5-1D57-40F1-9997-22FBFE8296FE}" type="presParOf" srcId="{39F3CC12-FF53-40CF-8B7C-64545679744D}" destId="{07AFC215-B911-4111-8BE3-9B8849F7152F}" srcOrd="0" destOrd="0" presId="urn:microsoft.com/office/officeart/2009/3/layout/CircleRelationship"/>
    <dgm:cxn modelId="{3992A1A9-C337-4BA3-87FB-6D4D96869FE1}" type="presParOf" srcId="{64A5950B-3E60-4ED2-9F95-445B4561BE2B}" destId="{25504E76-5462-454C-A434-4A84C337FD8C}" srcOrd="17" destOrd="0" presId="urn:microsoft.com/office/officeart/2009/3/layout/CircleRelationship"/>
    <dgm:cxn modelId="{B85A7E85-D7BB-4571-BE41-5E8EEE11C9C9}" type="presParOf" srcId="{64A5950B-3E60-4ED2-9F95-445B4561BE2B}" destId="{CB4F2260-5DEE-4F10-88C3-9F0E5E21280C}" srcOrd="18" destOrd="0" presId="urn:microsoft.com/office/officeart/2009/3/layout/CircleRelationship"/>
    <dgm:cxn modelId="{58EC08DC-DD53-432F-AD7A-793930CAFED1}" type="presParOf" srcId="{CB4F2260-5DEE-4F10-88C3-9F0E5E21280C}" destId="{BF894FE1-BE28-4B0D-B20E-CD81ECF2D9DC}" srcOrd="0" destOrd="0" presId="urn:microsoft.com/office/officeart/2009/3/layout/CircleRelationship"/>
    <dgm:cxn modelId="{490F4D04-13BF-4B0F-B154-8EFB784F1CB5}" type="presParOf" srcId="{64A5950B-3E60-4ED2-9F95-445B4561BE2B}" destId="{96EE2C6C-8F9F-4BCA-B21D-5E1B1AF8E23D}" srcOrd="19" destOrd="0" presId="urn:microsoft.com/office/officeart/2009/3/layout/CircleRelationship"/>
    <dgm:cxn modelId="{5E842109-82E3-4B8F-ACA2-916D7C13D8BE}" type="presParOf" srcId="{96EE2C6C-8F9F-4BCA-B21D-5E1B1AF8E23D}" destId="{A625A4AB-7C27-40B9-B2A1-6DFB191452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1A85D-7FAD-4699-97B0-E8A86C59AB2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E309F-DFE6-4BD5-B04D-E224E665E7FC}">
      <dgm:prSet phldrT="[Text]" custT="1"/>
      <dgm:spPr/>
      <dgm:t>
        <a:bodyPr/>
        <a:lstStyle/>
        <a:p>
          <a:r>
            <a:rPr lang="en-US" sz="2000" b="1" dirty="0"/>
            <a:t>Office of Research Services</a:t>
          </a:r>
        </a:p>
      </dgm:t>
    </dgm:pt>
    <dgm:pt modelId="{9D046C2A-E552-41D0-B9E8-649C69573928}" type="parTrans" cxnId="{D3B44091-1C14-4CA4-9ABA-370D7C33B698}">
      <dgm:prSet/>
      <dgm:spPr/>
      <dgm:t>
        <a:bodyPr/>
        <a:lstStyle/>
        <a:p>
          <a:endParaRPr lang="en-US"/>
        </a:p>
      </dgm:t>
    </dgm:pt>
    <dgm:pt modelId="{479CC11A-0A88-466C-81EC-98CE1AC0E50E}" type="sibTrans" cxnId="{D3B44091-1C14-4CA4-9ABA-370D7C33B698}">
      <dgm:prSet/>
      <dgm:spPr/>
      <dgm:t>
        <a:bodyPr/>
        <a:lstStyle/>
        <a:p>
          <a:endParaRPr lang="en-US"/>
        </a:p>
      </dgm:t>
    </dgm:pt>
    <dgm:pt modelId="{F12EB0A0-B127-4063-BD1D-12397B056900}">
      <dgm:prSet phldrT="[Text]" custT="1"/>
      <dgm:spPr/>
      <dgm:t>
        <a:bodyPr/>
        <a:lstStyle/>
        <a:p>
          <a:r>
            <a:rPr lang="en-US" sz="1800" b="1"/>
            <a:t>IACUC</a:t>
          </a:r>
          <a:endParaRPr lang="en-US" sz="1800" b="1" dirty="0"/>
        </a:p>
      </dgm:t>
    </dgm:pt>
    <dgm:pt modelId="{ADE9A779-2B1B-4D37-B686-D34F4BD20FE9}" type="parTrans" cxnId="{6E47D788-6A40-41BA-BF76-B935806784C3}">
      <dgm:prSet/>
      <dgm:spPr/>
      <dgm:t>
        <a:bodyPr/>
        <a:lstStyle/>
        <a:p>
          <a:endParaRPr lang="en-US"/>
        </a:p>
      </dgm:t>
    </dgm:pt>
    <dgm:pt modelId="{0EFF6118-3DBD-4D0A-9235-1BC714F4E7E6}" type="sibTrans" cxnId="{6E47D788-6A40-41BA-BF76-B935806784C3}">
      <dgm:prSet/>
      <dgm:spPr/>
      <dgm:t>
        <a:bodyPr/>
        <a:lstStyle/>
        <a:p>
          <a:endParaRPr lang="en-US"/>
        </a:p>
      </dgm:t>
    </dgm:pt>
    <dgm:pt modelId="{603C5CA3-DC81-42F2-9D54-6D4AF54EE0BC}">
      <dgm:prSet phldrT="[Text]" custT="1"/>
      <dgm:spPr/>
      <dgm:t>
        <a:bodyPr/>
        <a:lstStyle/>
        <a:p>
          <a:r>
            <a:rPr lang="en-US" sz="1800" b="1"/>
            <a:t>IRB</a:t>
          </a:r>
          <a:endParaRPr lang="en-US" sz="1600" b="1" dirty="0"/>
        </a:p>
      </dgm:t>
    </dgm:pt>
    <dgm:pt modelId="{E3B1BA66-C401-4D76-B836-29BFBB21458E}" type="parTrans" cxnId="{AC738F94-DEC7-4228-8B66-A2E4FAA79231}">
      <dgm:prSet/>
      <dgm:spPr/>
      <dgm:t>
        <a:bodyPr/>
        <a:lstStyle/>
        <a:p>
          <a:endParaRPr lang="en-US"/>
        </a:p>
      </dgm:t>
    </dgm:pt>
    <dgm:pt modelId="{FC66AD14-5465-4ECD-A35A-86E5DC7E7386}" type="sibTrans" cxnId="{AC738F94-DEC7-4228-8B66-A2E4FAA79231}">
      <dgm:prSet/>
      <dgm:spPr/>
      <dgm:t>
        <a:bodyPr/>
        <a:lstStyle/>
        <a:p>
          <a:endParaRPr lang="en-US"/>
        </a:p>
      </dgm:t>
    </dgm:pt>
    <dgm:pt modelId="{861F3EFF-1698-4934-84D4-BBF5D5F6B22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600" b="1" dirty="0"/>
            <a:t>COI</a:t>
          </a:r>
        </a:p>
      </dgm:t>
    </dgm:pt>
    <dgm:pt modelId="{2CF0B017-AAE9-4E8A-814C-A8CC1F4CF408}" type="parTrans" cxnId="{289C08AA-54BD-48B4-B2D3-F47303945DC9}">
      <dgm:prSet/>
      <dgm:spPr/>
      <dgm:t>
        <a:bodyPr/>
        <a:lstStyle/>
        <a:p>
          <a:endParaRPr lang="en-US"/>
        </a:p>
      </dgm:t>
    </dgm:pt>
    <dgm:pt modelId="{835CE313-D08F-420B-814A-5EA7385261D6}" type="sibTrans" cxnId="{289C08AA-54BD-48B4-B2D3-F47303945DC9}">
      <dgm:prSet/>
      <dgm:spPr/>
      <dgm:t>
        <a:bodyPr/>
        <a:lstStyle/>
        <a:p>
          <a:endParaRPr lang="en-US"/>
        </a:p>
      </dgm:t>
    </dgm:pt>
    <dgm:pt modelId="{0E6552C5-B055-40F8-970E-1810B0748F7B}">
      <dgm:prSet phldrT="[Text]" custT="1"/>
      <dgm:spPr/>
      <dgm:t>
        <a:bodyPr/>
        <a:lstStyle/>
        <a:p>
          <a:r>
            <a:rPr lang="en-US" sz="1050" b="1" dirty="0"/>
            <a:t>Office of Grants Compliance</a:t>
          </a:r>
        </a:p>
      </dgm:t>
    </dgm:pt>
    <dgm:pt modelId="{7D1D08B3-F07F-4B7B-A692-DCF512814CEC}" type="parTrans" cxnId="{E114F6DF-746F-4F4A-A2B3-27A18450BB04}">
      <dgm:prSet/>
      <dgm:spPr/>
      <dgm:t>
        <a:bodyPr/>
        <a:lstStyle/>
        <a:p>
          <a:endParaRPr lang="en-US"/>
        </a:p>
      </dgm:t>
    </dgm:pt>
    <dgm:pt modelId="{7F520CB1-9710-4DDF-9E7A-085D4CC11D42}" type="sibTrans" cxnId="{E114F6DF-746F-4F4A-A2B3-27A18450BB04}">
      <dgm:prSet/>
      <dgm:spPr/>
      <dgm:t>
        <a:bodyPr/>
        <a:lstStyle/>
        <a:p>
          <a:endParaRPr lang="en-US"/>
        </a:p>
      </dgm:t>
    </dgm:pt>
    <dgm:pt modelId="{6B7C5E8D-E6F0-44A0-AADF-15B621FDA47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/>
            <a:t>Clinical Trials Office</a:t>
          </a:r>
        </a:p>
      </dgm:t>
    </dgm:pt>
    <dgm:pt modelId="{6963D1CD-AAF3-4FBE-B480-AF71C6A916E7}" type="parTrans" cxnId="{D0CF4C2E-3F2D-4FC7-AF29-964ED9D6C3F6}">
      <dgm:prSet/>
      <dgm:spPr/>
      <dgm:t>
        <a:bodyPr/>
        <a:lstStyle/>
        <a:p>
          <a:endParaRPr lang="en-US"/>
        </a:p>
      </dgm:t>
    </dgm:pt>
    <dgm:pt modelId="{A69E1441-EA10-481F-9B64-81E17057F77D}" type="sibTrans" cxnId="{D0CF4C2E-3F2D-4FC7-AF29-964ED9D6C3F6}">
      <dgm:prSet/>
      <dgm:spPr/>
      <dgm:t>
        <a:bodyPr/>
        <a:lstStyle/>
        <a:p>
          <a:endParaRPr lang="en-US"/>
        </a:p>
      </dgm:t>
    </dgm:pt>
    <dgm:pt modelId="{64A5950B-3E60-4ED2-9F95-445B4561BE2B}" type="pres">
      <dgm:prSet presAssocID="{2401A85D-7FAD-4699-97B0-E8A86C59AB2A}" presName="Name0" presStyleCnt="0">
        <dgm:presLayoutVars>
          <dgm:chMax val="1"/>
          <dgm:chPref val="1"/>
        </dgm:presLayoutVars>
      </dgm:prSet>
      <dgm:spPr/>
    </dgm:pt>
    <dgm:pt modelId="{7598A5F2-47B2-411A-BF8D-36305797B96E}" type="pres">
      <dgm:prSet presAssocID="{34EE309F-DFE6-4BD5-B04D-E224E665E7FC}" presName="Parent" presStyleLbl="node0" presStyleIdx="0" presStyleCnt="1">
        <dgm:presLayoutVars>
          <dgm:chMax val="5"/>
          <dgm:chPref val="5"/>
        </dgm:presLayoutVars>
      </dgm:prSet>
      <dgm:spPr/>
    </dgm:pt>
    <dgm:pt modelId="{3D154EB2-6D9E-4376-9DCE-F9EFA6AE6431}" type="pres">
      <dgm:prSet presAssocID="{34EE309F-DFE6-4BD5-B04D-E224E665E7FC}" presName="Accent2" presStyleLbl="node1" presStyleIdx="0" presStyleCnt="19"/>
      <dgm:spPr/>
    </dgm:pt>
    <dgm:pt modelId="{8DE24BED-0B58-424D-99D0-4D26C9C02F3E}" type="pres">
      <dgm:prSet presAssocID="{34EE309F-DFE6-4BD5-B04D-E224E665E7FC}" presName="Accent3" presStyleLbl="node1" presStyleIdx="1" presStyleCnt="19"/>
      <dgm:spPr/>
    </dgm:pt>
    <dgm:pt modelId="{4D23070D-0D95-4C3B-9E4A-A07E922B9946}" type="pres">
      <dgm:prSet presAssocID="{34EE309F-DFE6-4BD5-B04D-E224E665E7FC}" presName="Accent4" presStyleLbl="node1" presStyleIdx="2" presStyleCnt="19"/>
      <dgm:spPr/>
    </dgm:pt>
    <dgm:pt modelId="{A1D467F1-9C29-45EF-9C59-2652AF859F7E}" type="pres">
      <dgm:prSet presAssocID="{34EE309F-DFE6-4BD5-B04D-E224E665E7FC}" presName="Accent5" presStyleLbl="node1" presStyleIdx="3" presStyleCnt="19"/>
      <dgm:spPr/>
    </dgm:pt>
    <dgm:pt modelId="{2CD00188-873D-43A5-94C1-99CF6C9036CB}" type="pres">
      <dgm:prSet presAssocID="{34EE309F-DFE6-4BD5-B04D-E224E665E7FC}" presName="Accent6" presStyleLbl="node1" presStyleIdx="4" presStyleCnt="19"/>
      <dgm:spPr/>
    </dgm:pt>
    <dgm:pt modelId="{C4E4158D-BCF7-4C9F-BB40-88592BE985E1}" type="pres">
      <dgm:prSet presAssocID="{F12EB0A0-B127-4063-BD1D-12397B056900}" presName="Child1" presStyleLbl="node1" presStyleIdx="5" presStyleCnt="19" custScaleX="154997" custScaleY="98901" custLinFactNeighborX="321" custLinFactNeighborY="-2304">
        <dgm:presLayoutVars>
          <dgm:chMax val="0"/>
          <dgm:chPref val="0"/>
        </dgm:presLayoutVars>
      </dgm:prSet>
      <dgm:spPr/>
    </dgm:pt>
    <dgm:pt modelId="{8DB623FA-0CE5-45A9-969D-2E657EA3FCD6}" type="pres">
      <dgm:prSet presAssocID="{F12EB0A0-B127-4063-BD1D-12397B056900}" presName="Accent7" presStyleCnt="0"/>
      <dgm:spPr/>
    </dgm:pt>
    <dgm:pt modelId="{50DD112C-B63D-407D-9051-13F400D50FF6}" type="pres">
      <dgm:prSet presAssocID="{F12EB0A0-B127-4063-BD1D-12397B056900}" presName="AccentHold1" presStyleLbl="node1" presStyleIdx="6" presStyleCnt="19"/>
      <dgm:spPr/>
    </dgm:pt>
    <dgm:pt modelId="{1B0387B2-E2AD-4D8A-B458-17D3689B761F}" type="pres">
      <dgm:prSet presAssocID="{F12EB0A0-B127-4063-BD1D-12397B056900}" presName="Accent8" presStyleCnt="0"/>
      <dgm:spPr/>
    </dgm:pt>
    <dgm:pt modelId="{3E6D4BB7-CCA9-48FD-8E20-429458B3DA5F}" type="pres">
      <dgm:prSet presAssocID="{F12EB0A0-B127-4063-BD1D-12397B056900}" presName="AccentHold2" presStyleLbl="node1" presStyleIdx="7" presStyleCnt="19"/>
      <dgm:spPr/>
    </dgm:pt>
    <dgm:pt modelId="{7F9D44EA-FACC-4F6D-8F63-C3AD7596D9EF}" type="pres">
      <dgm:prSet presAssocID="{861F3EFF-1698-4934-84D4-BBF5D5F6B229}" presName="Child2" presStyleLbl="node1" presStyleIdx="8" presStyleCnt="19" custScaleX="88113" custScaleY="69231" custLinFactNeighborX="3134" custLinFactNeighborY="70372">
        <dgm:presLayoutVars>
          <dgm:chMax val="0"/>
          <dgm:chPref val="0"/>
        </dgm:presLayoutVars>
      </dgm:prSet>
      <dgm:spPr/>
    </dgm:pt>
    <dgm:pt modelId="{7B91574D-0AA3-42B9-A58A-59F52D4ED943}" type="pres">
      <dgm:prSet presAssocID="{861F3EFF-1698-4934-84D4-BBF5D5F6B229}" presName="Accent9" presStyleCnt="0"/>
      <dgm:spPr/>
    </dgm:pt>
    <dgm:pt modelId="{329827D7-A7F8-4CE2-9AAE-63BD43ED2D4D}" type="pres">
      <dgm:prSet presAssocID="{861F3EFF-1698-4934-84D4-BBF5D5F6B229}" presName="AccentHold1" presStyleLbl="node1" presStyleIdx="9" presStyleCnt="19"/>
      <dgm:spPr/>
    </dgm:pt>
    <dgm:pt modelId="{D8C2F129-99FA-413B-ACCD-121CCD7F0236}" type="pres">
      <dgm:prSet presAssocID="{861F3EFF-1698-4934-84D4-BBF5D5F6B229}" presName="Accent10" presStyleCnt="0"/>
      <dgm:spPr/>
    </dgm:pt>
    <dgm:pt modelId="{05C827F7-2839-4FB8-AEEE-2FC99B3064F2}" type="pres">
      <dgm:prSet presAssocID="{861F3EFF-1698-4934-84D4-BBF5D5F6B229}" presName="AccentHold2" presStyleLbl="node1" presStyleIdx="10" presStyleCnt="19"/>
      <dgm:spPr/>
    </dgm:pt>
    <dgm:pt modelId="{18DBE72A-5EE2-4AD3-8220-93382E79533D}" type="pres">
      <dgm:prSet presAssocID="{861F3EFF-1698-4934-84D4-BBF5D5F6B229}" presName="Accent11" presStyleCnt="0"/>
      <dgm:spPr/>
    </dgm:pt>
    <dgm:pt modelId="{0123F23F-BB41-4EF6-805C-3CECCE752CD6}" type="pres">
      <dgm:prSet presAssocID="{861F3EFF-1698-4934-84D4-BBF5D5F6B229}" presName="AccentHold3" presStyleLbl="node1" presStyleIdx="11" presStyleCnt="19"/>
      <dgm:spPr/>
    </dgm:pt>
    <dgm:pt modelId="{A1D89732-BA1B-4BA0-9754-5E2E3EE69305}" type="pres">
      <dgm:prSet presAssocID="{603C5CA3-DC81-42F2-9D54-6D4AF54EE0BC}" presName="Child3" presStyleLbl="node1" presStyleIdx="12" presStyleCnt="19" custScaleX="89021" custScaleY="89011" custLinFactX="-24090" custLinFactNeighborX="-100000" custLinFactNeighborY="8092">
        <dgm:presLayoutVars>
          <dgm:chMax val="0"/>
          <dgm:chPref val="0"/>
        </dgm:presLayoutVars>
      </dgm:prSet>
      <dgm:spPr/>
    </dgm:pt>
    <dgm:pt modelId="{06D11548-4031-4D8A-B25D-63B4720145EE}" type="pres">
      <dgm:prSet presAssocID="{603C5CA3-DC81-42F2-9D54-6D4AF54EE0BC}" presName="Accent12" presStyleCnt="0"/>
      <dgm:spPr/>
    </dgm:pt>
    <dgm:pt modelId="{E45A42C1-8984-486D-921F-403BA205C9F5}" type="pres">
      <dgm:prSet presAssocID="{603C5CA3-DC81-42F2-9D54-6D4AF54EE0BC}" presName="AccentHold1" presStyleLbl="node1" presStyleIdx="13" presStyleCnt="19"/>
      <dgm:spPr/>
    </dgm:pt>
    <dgm:pt modelId="{DCCE196F-39A5-4052-AC72-8F42BEF42431}" type="pres">
      <dgm:prSet presAssocID="{0E6552C5-B055-40F8-970E-1810B0748F7B}" presName="Child4" presStyleLbl="node1" presStyleIdx="14" presStyleCnt="19" custScaleX="147087" custScaleY="98901">
        <dgm:presLayoutVars>
          <dgm:chMax val="0"/>
          <dgm:chPref val="0"/>
        </dgm:presLayoutVars>
      </dgm:prSet>
      <dgm:spPr/>
    </dgm:pt>
    <dgm:pt modelId="{39F3CC12-FF53-40CF-8B7C-64545679744D}" type="pres">
      <dgm:prSet presAssocID="{0E6552C5-B055-40F8-970E-1810B0748F7B}" presName="Accent13" presStyleCnt="0"/>
      <dgm:spPr/>
    </dgm:pt>
    <dgm:pt modelId="{07AFC215-B911-4111-8BE3-9B8849F7152F}" type="pres">
      <dgm:prSet presAssocID="{0E6552C5-B055-40F8-970E-1810B0748F7B}" presName="AccentHold1" presStyleLbl="node1" presStyleIdx="15" presStyleCnt="19"/>
      <dgm:spPr/>
    </dgm:pt>
    <dgm:pt modelId="{25504E76-5462-454C-A434-4A84C337FD8C}" type="pres">
      <dgm:prSet presAssocID="{6B7C5E8D-E6F0-44A0-AADF-15B621FDA47D}" presName="Child5" presStyleLbl="node1" presStyleIdx="16" presStyleCnt="19" custLinFactNeighborX="-6083" custLinFactNeighborY="-2333">
        <dgm:presLayoutVars>
          <dgm:chMax val="0"/>
          <dgm:chPref val="0"/>
        </dgm:presLayoutVars>
      </dgm:prSet>
      <dgm:spPr/>
    </dgm:pt>
    <dgm:pt modelId="{CB4F2260-5DEE-4F10-88C3-9F0E5E21280C}" type="pres">
      <dgm:prSet presAssocID="{6B7C5E8D-E6F0-44A0-AADF-15B621FDA47D}" presName="Accent15" presStyleCnt="0"/>
      <dgm:spPr/>
    </dgm:pt>
    <dgm:pt modelId="{BF894FE1-BE28-4B0D-B20E-CD81ECF2D9DC}" type="pres">
      <dgm:prSet presAssocID="{6B7C5E8D-E6F0-44A0-AADF-15B621FDA47D}" presName="AccentHold2" presStyleLbl="node1" presStyleIdx="17" presStyleCnt="19"/>
      <dgm:spPr/>
    </dgm:pt>
    <dgm:pt modelId="{96EE2C6C-8F9F-4BCA-B21D-5E1B1AF8E23D}" type="pres">
      <dgm:prSet presAssocID="{6B7C5E8D-E6F0-44A0-AADF-15B621FDA47D}" presName="Accent16" presStyleCnt="0"/>
      <dgm:spPr/>
    </dgm:pt>
    <dgm:pt modelId="{A625A4AB-7C27-40B9-B2A1-6DFB1914527C}" type="pres">
      <dgm:prSet presAssocID="{6B7C5E8D-E6F0-44A0-AADF-15B621FDA47D}" presName="AccentHold3" presStyleLbl="node1" presStyleIdx="18" presStyleCnt="19" custLinFactX="-597217" custLinFactY="700000" custLinFactNeighborX="-600000" custLinFactNeighborY="796674"/>
      <dgm:spPr/>
    </dgm:pt>
  </dgm:ptLst>
  <dgm:cxnLst>
    <dgm:cxn modelId="{B62C1A04-B350-4B1D-841F-BB0D503E7335}" type="presOf" srcId="{34EE309F-DFE6-4BD5-B04D-E224E665E7FC}" destId="{7598A5F2-47B2-411A-BF8D-36305797B96E}" srcOrd="0" destOrd="0" presId="urn:microsoft.com/office/officeart/2009/3/layout/CircleRelationship"/>
    <dgm:cxn modelId="{E1768016-C67B-4F1F-A9B7-CC27AB6EFDA7}" type="presOf" srcId="{6B7C5E8D-E6F0-44A0-AADF-15B621FDA47D}" destId="{25504E76-5462-454C-A434-4A84C337FD8C}" srcOrd="0" destOrd="0" presId="urn:microsoft.com/office/officeart/2009/3/layout/CircleRelationship"/>
    <dgm:cxn modelId="{D0CF4C2E-3F2D-4FC7-AF29-964ED9D6C3F6}" srcId="{34EE309F-DFE6-4BD5-B04D-E224E665E7FC}" destId="{6B7C5E8D-E6F0-44A0-AADF-15B621FDA47D}" srcOrd="4" destOrd="0" parTransId="{6963D1CD-AAF3-4FBE-B480-AF71C6A916E7}" sibTransId="{A69E1441-EA10-481F-9B64-81E17057F77D}"/>
    <dgm:cxn modelId="{D31CF531-BD86-4E2C-A250-7E7DC6651C08}" type="presOf" srcId="{603C5CA3-DC81-42F2-9D54-6D4AF54EE0BC}" destId="{A1D89732-BA1B-4BA0-9754-5E2E3EE69305}" srcOrd="0" destOrd="0" presId="urn:microsoft.com/office/officeart/2009/3/layout/CircleRelationship"/>
    <dgm:cxn modelId="{774A1A34-0066-49A6-8EB9-3F005842E2A7}" type="presOf" srcId="{0E6552C5-B055-40F8-970E-1810B0748F7B}" destId="{DCCE196F-39A5-4052-AC72-8F42BEF42431}" srcOrd="0" destOrd="0" presId="urn:microsoft.com/office/officeart/2009/3/layout/CircleRelationship"/>
    <dgm:cxn modelId="{E2D18D3D-6D20-41E0-8911-3023459F669D}" type="presOf" srcId="{2401A85D-7FAD-4699-97B0-E8A86C59AB2A}" destId="{64A5950B-3E60-4ED2-9F95-445B4561BE2B}" srcOrd="0" destOrd="0" presId="urn:microsoft.com/office/officeart/2009/3/layout/CircleRelationship"/>
    <dgm:cxn modelId="{6E47D788-6A40-41BA-BF76-B935806784C3}" srcId="{34EE309F-DFE6-4BD5-B04D-E224E665E7FC}" destId="{F12EB0A0-B127-4063-BD1D-12397B056900}" srcOrd="0" destOrd="0" parTransId="{ADE9A779-2B1B-4D37-B686-D34F4BD20FE9}" sibTransId="{0EFF6118-3DBD-4D0A-9235-1BC714F4E7E6}"/>
    <dgm:cxn modelId="{D3B44091-1C14-4CA4-9ABA-370D7C33B698}" srcId="{2401A85D-7FAD-4699-97B0-E8A86C59AB2A}" destId="{34EE309F-DFE6-4BD5-B04D-E224E665E7FC}" srcOrd="0" destOrd="0" parTransId="{9D046C2A-E552-41D0-B9E8-649C69573928}" sibTransId="{479CC11A-0A88-466C-81EC-98CE1AC0E50E}"/>
    <dgm:cxn modelId="{AC738F94-DEC7-4228-8B66-A2E4FAA79231}" srcId="{34EE309F-DFE6-4BD5-B04D-E224E665E7FC}" destId="{603C5CA3-DC81-42F2-9D54-6D4AF54EE0BC}" srcOrd="2" destOrd="0" parTransId="{E3B1BA66-C401-4D76-B836-29BFBB21458E}" sibTransId="{FC66AD14-5465-4ECD-A35A-86E5DC7E7386}"/>
    <dgm:cxn modelId="{289C08AA-54BD-48B4-B2D3-F47303945DC9}" srcId="{34EE309F-DFE6-4BD5-B04D-E224E665E7FC}" destId="{861F3EFF-1698-4934-84D4-BBF5D5F6B229}" srcOrd="1" destOrd="0" parTransId="{2CF0B017-AAE9-4E8A-814C-A8CC1F4CF408}" sibTransId="{835CE313-D08F-420B-814A-5EA7385261D6}"/>
    <dgm:cxn modelId="{A9E422B1-9DBF-470A-8AD2-1C27988AD590}" type="presOf" srcId="{F12EB0A0-B127-4063-BD1D-12397B056900}" destId="{C4E4158D-BCF7-4C9F-BB40-88592BE985E1}" srcOrd="0" destOrd="0" presId="urn:microsoft.com/office/officeart/2009/3/layout/CircleRelationship"/>
    <dgm:cxn modelId="{5D2B89B1-BCA2-4690-B1D3-0BE9025BED6D}" type="presOf" srcId="{861F3EFF-1698-4934-84D4-BBF5D5F6B229}" destId="{7F9D44EA-FACC-4F6D-8F63-C3AD7596D9EF}" srcOrd="0" destOrd="0" presId="urn:microsoft.com/office/officeart/2009/3/layout/CircleRelationship"/>
    <dgm:cxn modelId="{E114F6DF-746F-4F4A-A2B3-27A18450BB04}" srcId="{34EE309F-DFE6-4BD5-B04D-E224E665E7FC}" destId="{0E6552C5-B055-40F8-970E-1810B0748F7B}" srcOrd="3" destOrd="0" parTransId="{7D1D08B3-F07F-4B7B-A692-DCF512814CEC}" sibTransId="{7F520CB1-9710-4DDF-9E7A-085D4CC11D42}"/>
    <dgm:cxn modelId="{887289C9-7DEA-4981-B957-9AB08FCE7D43}" type="presParOf" srcId="{64A5950B-3E60-4ED2-9F95-445B4561BE2B}" destId="{7598A5F2-47B2-411A-BF8D-36305797B96E}" srcOrd="0" destOrd="0" presId="urn:microsoft.com/office/officeart/2009/3/layout/CircleRelationship"/>
    <dgm:cxn modelId="{F26F7AFD-5149-416D-88EE-CE491D019E21}" type="presParOf" srcId="{64A5950B-3E60-4ED2-9F95-445B4561BE2B}" destId="{3D154EB2-6D9E-4376-9DCE-F9EFA6AE6431}" srcOrd="1" destOrd="0" presId="urn:microsoft.com/office/officeart/2009/3/layout/CircleRelationship"/>
    <dgm:cxn modelId="{2F876882-F7EF-443E-B215-1F0DD4EE0178}" type="presParOf" srcId="{64A5950B-3E60-4ED2-9F95-445B4561BE2B}" destId="{8DE24BED-0B58-424D-99D0-4D26C9C02F3E}" srcOrd="2" destOrd="0" presId="urn:microsoft.com/office/officeart/2009/3/layout/CircleRelationship"/>
    <dgm:cxn modelId="{ABEAB3D8-0EF1-4A72-A4F2-8AC6E69643EB}" type="presParOf" srcId="{64A5950B-3E60-4ED2-9F95-445B4561BE2B}" destId="{4D23070D-0D95-4C3B-9E4A-A07E922B9946}" srcOrd="3" destOrd="0" presId="urn:microsoft.com/office/officeart/2009/3/layout/CircleRelationship"/>
    <dgm:cxn modelId="{171F23C4-0C2D-4A14-97BA-7B5A8CB8BB76}" type="presParOf" srcId="{64A5950B-3E60-4ED2-9F95-445B4561BE2B}" destId="{A1D467F1-9C29-45EF-9C59-2652AF859F7E}" srcOrd="4" destOrd="0" presId="urn:microsoft.com/office/officeart/2009/3/layout/CircleRelationship"/>
    <dgm:cxn modelId="{AF0A808E-639D-4227-A04F-F46751369670}" type="presParOf" srcId="{64A5950B-3E60-4ED2-9F95-445B4561BE2B}" destId="{2CD00188-873D-43A5-94C1-99CF6C9036CB}" srcOrd="5" destOrd="0" presId="urn:microsoft.com/office/officeart/2009/3/layout/CircleRelationship"/>
    <dgm:cxn modelId="{BE833817-28A8-485D-B57F-C6A88558ACB4}" type="presParOf" srcId="{64A5950B-3E60-4ED2-9F95-445B4561BE2B}" destId="{C4E4158D-BCF7-4C9F-BB40-88592BE985E1}" srcOrd="6" destOrd="0" presId="urn:microsoft.com/office/officeart/2009/3/layout/CircleRelationship"/>
    <dgm:cxn modelId="{6965F256-F48F-4123-A9E8-5832956E0875}" type="presParOf" srcId="{64A5950B-3E60-4ED2-9F95-445B4561BE2B}" destId="{8DB623FA-0CE5-45A9-969D-2E657EA3FCD6}" srcOrd="7" destOrd="0" presId="urn:microsoft.com/office/officeart/2009/3/layout/CircleRelationship"/>
    <dgm:cxn modelId="{D59560AF-31C0-439F-A875-F2E2D786690F}" type="presParOf" srcId="{8DB623FA-0CE5-45A9-969D-2E657EA3FCD6}" destId="{50DD112C-B63D-407D-9051-13F400D50FF6}" srcOrd="0" destOrd="0" presId="urn:microsoft.com/office/officeart/2009/3/layout/CircleRelationship"/>
    <dgm:cxn modelId="{723ACC52-5D8D-46E7-AE66-3615E4B05DE2}" type="presParOf" srcId="{64A5950B-3E60-4ED2-9F95-445B4561BE2B}" destId="{1B0387B2-E2AD-4D8A-B458-17D3689B761F}" srcOrd="8" destOrd="0" presId="urn:microsoft.com/office/officeart/2009/3/layout/CircleRelationship"/>
    <dgm:cxn modelId="{C29F51B5-47CC-4EE8-B20E-68BEFB935753}" type="presParOf" srcId="{1B0387B2-E2AD-4D8A-B458-17D3689B761F}" destId="{3E6D4BB7-CCA9-48FD-8E20-429458B3DA5F}" srcOrd="0" destOrd="0" presId="urn:microsoft.com/office/officeart/2009/3/layout/CircleRelationship"/>
    <dgm:cxn modelId="{8BA86771-D4F0-4164-B32E-9FA18E3CA82F}" type="presParOf" srcId="{64A5950B-3E60-4ED2-9F95-445B4561BE2B}" destId="{7F9D44EA-FACC-4F6D-8F63-C3AD7596D9EF}" srcOrd="9" destOrd="0" presId="urn:microsoft.com/office/officeart/2009/3/layout/CircleRelationship"/>
    <dgm:cxn modelId="{FDA60474-E183-46F2-851E-764233924400}" type="presParOf" srcId="{64A5950B-3E60-4ED2-9F95-445B4561BE2B}" destId="{7B91574D-0AA3-42B9-A58A-59F52D4ED943}" srcOrd="10" destOrd="0" presId="urn:microsoft.com/office/officeart/2009/3/layout/CircleRelationship"/>
    <dgm:cxn modelId="{E620477B-C5AE-44B7-98E2-93692A2E4ADE}" type="presParOf" srcId="{7B91574D-0AA3-42B9-A58A-59F52D4ED943}" destId="{329827D7-A7F8-4CE2-9AAE-63BD43ED2D4D}" srcOrd="0" destOrd="0" presId="urn:microsoft.com/office/officeart/2009/3/layout/CircleRelationship"/>
    <dgm:cxn modelId="{EBD5FE12-6806-428B-A451-E47B6B52C64D}" type="presParOf" srcId="{64A5950B-3E60-4ED2-9F95-445B4561BE2B}" destId="{D8C2F129-99FA-413B-ACCD-121CCD7F0236}" srcOrd="11" destOrd="0" presId="urn:microsoft.com/office/officeart/2009/3/layout/CircleRelationship"/>
    <dgm:cxn modelId="{57FFCB21-724C-46F4-9AC1-24CE28D59746}" type="presParOf" srcId="{D8C2F129-99FA-413B-ACCD-121CCD7F0236}" destId="{05C827F7-2839-4FB8-AEEE-2FC99B3064F2}" srcOrd="0" destOrd="0" presId="urn:microsoft.com/office/officeart/2009/3/layout/CircleRelationship"/>
    <dgm:cxn modelId="{CC188F1F-62C8-47F0-BC2D-E21B579C2047}" type="presParOf" srcId="{64A5950B-3E60-4ED2-9F95-445B4561BE2B}" destId="{18DBE72A-5EE2-4AD3-8220-93382E79533D}" srcOrd="12" destOrd="0" presId="urn:microsoft.com/office/officeart/2009/3/layout/CircleRelationship"/>
    <dgm:cxn modelId="{16BF6CAA-CD61-4887-8FF1-E0087BCDF8D0}" type="presParOf" srcId="{18DBE72A-5EE2-4AD3-8220-93382E79533D}" destId="{0123F23F-BB41-4EF6-805C-3CECCE752CD6}" srcOrd="0" destOrd="0" presId="urn:microsoft.com/office/officeart/2009/3/layout/CircleRelationship"/>
    <dgm:cxn modelId="{D3484AFF-4A95-4D8E-9A18-71F3AC80B963}" type="presParOf" srcId="{64A5950B-3E60-4ED2-9F95-445B4561BE2B}" destId="{A1D89732-BA1B-4BA0-9754-5E2E3EE69305}" srcOrd="13" destOrd="0" presId="urn:microsoft.com/office/officeart/2009/3/layout/CircleRelationship"/>
    <dgm:cxn modelId="{AA01A0A2-762B-4F7C-A0F8-151B774E1D2D}" type="presParOf" srcId="{64A5950B-3E60-4ED2-9F95-445B4561BE2B}" destId="{06D11548-4031-4D8A-B25D-63B4720145EE}" srcOrd="14" destOrd="0" presId="urn:microsoft.com/office/officeart/2009/3/layout/CircleRelationship"/>
    <dgm:cxn modelId="{B19391D7-90D9-4662-87F6-161B7A93BE1D}" type="presParOf" srcId="{06D11548-4031-4D8A-B25D-63B4720145EE}" destId="{E45A42C1-8984-486D-921F-403BA205C9F5}" srcOrd="0" destOrd="0" presId="urn:microsoft.com/office/officeart/2009/3/layout/CircleRelationship"/>
    <dgm:cxn modelId="{0C598661-4352-4CFB-9106-C1CA5C8B4257}" type="presParOf" srcId="{64A5950B-3E60-4ED2-9F95-445B4561BE2B}" destId="{DCCE196F-39A5-4052-AC72-8F42BEF42431}" srcOrd="15" destOrd="0" presId="urn:microsoft.com/office/officeart/2009/3/layout/CircleRelationship"/>
    <dgm:cxn modelId="{9907A006-1B45-4E23-B642-00E907693358}" type="presParOf" srcId="{64A5950B-3E60-4ED2-9F95-445B4561BE2B}" destId="{39F3CC12-FF53-40CF-8B7C-64545679744D}" srcOrd="16" destOrd="0" presId="urn:microsoft.com/office/officeart/2009/3/layout/CircleRelationship"/>
    <dgm:cxn modelId="{312517C5-1D57-40F1-9997-22FBFE8296FE}" type="presParOf" srcId="{39F3CC12-FF53-40CF-8B7C-64545679744D}" destId="{07AFC215-B911-4111-8BE3-9B8849F7152F}" srcOrd="0" destOrd="0" presId="urn:microsoft.com/office/officeart/2009/3/layout/CircleRelationship"/>
    <dgm:cxn modelId="{3992A1A9-C337-4BA3-87FB-6D4D96869FE1}" type="presParOf" srcId="{64A5950B-3E60-4ED2-9F95-445B4561BE2B}" destId="{25504E76-5462-454C-A434-4A84C337FD8C}" srcOrd="17" destOrd="0" presId="urn:microsoft.com/office/officeart/2009/3/layout/CircleRelationship"/>
    <dgm:cxn modelId="{B85A7E85-D7BB-4571-BE41-5E8EEE11C9C9}" type="presParOf" srcId="{64A5950B-3E60-4ED2-9F95-445B4561BE2B}" destId="{CB4F2260-5DEE-4F10-88C3-9F0E5E21280C}" srcOrd="18" destOrd="0" presId="urn:microsoft.com/office/officeart/2009/3/layout/CircleRelationship"/>
    <dgm:cxn modelId="{58EC08DC-DD53-432F-AD7A-793930CAFED1}" type="presParOf" srcId="{CB4F2260-5DEE-4F10-88C3-9F0E5E21280C}" destId="{BF894FE1-BE28-4B0D-B20E-CD81ECF2D9DC}" srcOrd="0" destOrd="0" presId="urn:microsoft.com/office/officeart/2009/3/layout/CircleRelationship"/>
    <dgm:cxn modelId="{490F4D04-13BF-4B0F-B154-8EFB784F1CB5}" type="presParOf" srcId="{64A5950B-3E60-4ED2-9F95-445B4561BE2B}" destId="{96EE2C6C-8F9F-4BCA-B21D-5E1B1AF8E23D}" srcOrd="19" destOrd="0" presId="urn:microsoft.com/office/officeart/2009/3/layout/CircleRelationship"/>
    <dgm:cxn modelId="{5E842109-82E3-4B8F-ACA2-916D7C13D8BE}" type="presParOf" srcId="{96EE2C6C-8F9F-4BCA-B21D-5E1B1AF8E23D}" destId="{A625A4AB-7C27-40B9-B2A1-6DFB191452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1A85D-7FAD-4699-97B0-E8A86C59AB2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E309F-DFE6-4BD5-B04D-E224E665E7FC}">
      <dgm:prSet phldrT="[Text]" custT="1"/>
      <dgm:spPr/>
      <dgm:t>
        <a:bodyPr/>
        <a:lstStyle/>
        <a:p>
          <a:r>
            <a:rPr lang="en-US" sz="2000" b="1" dirty="0"/>
            <a:t>Office of Research Services</a:t>
          </a:r>
        </a:p>
      </dgm:t>
    </dgm:pt>
    <dgm:pt modelId="{9D046C2A-E552-41D0-B9E8-649C69573928}" type="parTrans" cxnId="{D3B44091-1C14-4CA4-9ABA-370D7C33B698}">
      <dgm:prSet/>
      <dgm:spPr/>
      <dgm:t>
        <a:bodyPr/>
        <a:lstStyle/>
        <a:p>
          <a:endParaRPr lang="en-US"/>
        </a:p>
      </dgm:t>
    </dgm:pt>
    <dgm:pt modelId="{479CC11A-0A88-466C-81EC-98CE1AC0E50E}" type="sibTrans" cxnId="{D3B44091-1C14-4CA4-9ABA-370D7C33B698}">
      <dgm:prSet/>
      <dgm:spPr/>
      <dgm:t>
        <a:bodyPr/>
        <a:lstStyle/>
        <a:p>
          <a:endParaRPr lang="en-US"/>
        </a:p>
      </dgm:t>
    </dgm:pt>
    <dgm:pt modelId="{F12EB0A0-B127-4063-BD1D-12397B056900}">
      <dgm:prSet phldrT="[Text]" custT="1"/>
      <dgm:spPr/>
      <dgm:t>
        <a:bodyPr/>
        <a:lstStyle/>
        <a:p>
          <a:r>
            <a:rPr lang="en-US" sz="1800" b="1" dirty="0"/>
            <a:t>IACUC</a:t>
          </a:r>
        </a:p>
      </dgm:t>
    </dgm:pt>
    <dgm:pt modelId="{ADE9A779-2B1B-4D37-B686-D34F4BD20FE9}" type="parTrans" cxnId="{6E47D788-6A40-41BA-BF76-B935806784C3}">
      <dgm:prSet/>
      <dgm:spPr/>
      <dgm:t>
        <a:bodyPr/>
        <a:lstStyle/>
        <a:p>
          <a:endParaRPr lang="en-US"/>
        </a:p>
      </dgm:t>
    </dgm:pt>
    <dgm:pt modelId="{0EFF6118-3DBD-4D0A-9235-1BC714F4E7E6}" type="sibTrans" cxnId="{6E47D788-6A40-41BA-BF76-B935806784C3}">
      <dgm:prSet/>
      <dgm:spPr/>
      <dgm:t>
        <a:bodyPr/>
        <a:lstStyle/>
        <a:p>
          <a:endParaRPr lang="en-US"/>
        </a:p>
      </dgm:t>
    </dgm:pt>
    <dgm:pt modelId="{603C5CA3-DC81-42F2-9D54-6D4AF54EE0B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IRB</a:t>
          </a:r>
          <a:endParaRPr lang="en-US" sz="1600" b="1" dirty="0">
            <a:solidFill>
              <a:schemeClr val="tx1"/>
            </a:solidFill>
          </a:endParaRPr>
        </a:p>
      </dgm:t>
    </dgm:pt>
    <dgm:pt modelId="{E3B1BA66-C401-4D76-B836-29BFBB21458E}" type="parTrans" cxnId="{AC738F94-DEC7-4228-8B66-A2E4FAA79231}">
      <dgm:prSet/>
      <dgm:spPr/>
      <dgm:t>
        <a:bodyPr/>
        <a:lstStyle/>
        <a:p>
          <a:endParaRPr lang="en-US"/>
        </a:p>
      </dgm:t>
    </dgm:pt>
    <dgm:pt modelId="{FC66AD14-5465-4ECD-A35A-86E5DC7E7386}" type="sibTrans" cxnId="{AC738F94-DEC7-4228-8B66-A2E4FAA79231}">
      <dgm:prSet/>
      <dgm:spPr/>
      <dgm:t>
        <a:bodyPr/>
        <a:lstStyle/>
        <a:p>
          <a:endParaRPr lang="en-US"/>
        </a:p>
      </dgm:t>
    </dgm:pt>
    <dgm:pt modelId="{861F3EFF-1698-4934-84D4-BBF5D5F6B22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/>
            <a:t>COI</a:t>
          </a:r>
        </a:p>
      </dgm:t>
    </dgm:pt>
    <dgm:pt modelId="{2CF0B017-AAE9-4E8A-814C-A8CC1F4CF408}" type="parTrans" cxnId="{289C08AA-54BD-48B4-B2D3-F47303945DC9}">
      <dgm:prSet/>
      <dgm:spPr/>
      <dgm:t>
        <a:bodyPr/>
        <a:lstStyle/>
        <a:p>
          <a:endParaRPr lang="en-US"/>
        </a:p>
      </dgm:t>
    </dgm:pt>
    <dgm:pt modelId="{835CE313-D08F-420B-814A-5EA7385261D6}" type="sibTrans" cxnId="{289C08AA-54BD-48B4-B2D3-F47303945DC9}">
      <dgm:prSet/>
      <dgm:spPr/>
      <dgm:t>
        <a:bodyPr/>
        <a:lstStyle/>
        <a:p>
          <a:endParaRPr lang="en-US"/>
        </a:p>
      </dgm:t>
    </dgm:pt>
    <dgm:pt modelId="{0E6552C5-B055-40F8-970E-1810B0748F7B}">
      <dgm:prSet phldrT="[Text]" custT="1"/>
      <dgm:spPr/>
      <dgm:t>
        <a:bodyPr/>
        <a:lstStyle/>
        <a:p>
          <a:r>
            <a:rPr lang="en-US" sz="1050" b="1" dirty="0"/>
            <a:t>Office of Grants Compliance</a:t>
          </a:r>
        </a:p>
      </dgm:t>
    </dgm:pt>
    <dgm:pt modelId="{7D1D08B3-F07F-4B7B-A692-DCF512814CEC}" type="parTrans" cxnId="{E114F6DF-746F-4F4A-A2B3-27A18450BB04}">
      <dgm:prSet/>
      <dgm:spPr/>
      <dgm:t>
        <a:bodyPr/>
        <a:lstStyle/>
        <a:p>
          <a:endParaRPr lang="en-US"/>
        </a:p>
      </dgm:t>
    </dgm:pt>
    <dgm:pt modelId="{7F520CB1-9710-4DDF-9E7A-085D4CC11D42}" type="sibTrans" cxnId="{E114F6DF-746F-4F4A-A2B3-27A18450BB04}">
      <dgm:prSet/>
      <dgm:spPr/>
      <dgm:t>
        <a:bodyPr/>
        <a:lstStyle/>
        <a:p>
          <a:endParaRPr lang="en-US"/>
        </a:p>
      </dgm:t>
    </dgm:pt>
    <dgm:pt modelId="{6B7C5E8D-E6F0-44A0-AADF-15B621FDA47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/>
            <a:t>Clinical Trials Office</a:t>
          </a:r>
        </a:p>
      </dgm:t>
    </dgm:pt>
    <dgm:pt modelId="{6963D1CD-AAF3-4FBE-B480-AF71C6A916E7}" type="parTrans" cxnId="{D0CF4C2E-3F2D-4FC7-AF29-964ED9D6C3F6}">
      <dgm:prSet/>
      <dgm:spPr/>
      <dgm:t>
        <a:bodyPr/>
        <a:lstStyle/>
        <a:p>
          <a:endParaRPr lang="en-US"/>
        </a:p>
      </dgm:t>
    </dgm:pt>
    <dgm:pt modelId="{A69E1441-EA10-481F-9B64-81E17057F77D}" type="sibTrans" cxnId="{D0CF4C2E-3F2D-4FC7-AF29-964ED9D6C3F6}">
      <dgm:prSet/>
      <dgm:spPr/>
      <dgm:t>
        <a:bodyPr/>
        <a:lstStyle/>
        <a:p>
          <a:endParaRPr lang="en-US"/>
        </a:p>
      </dgm:t>
    </dgm:pt>
    <dgm:pt modelId="{64A5950B-3E60-4ED2-9F95-445B4561BE2B}" type="pres">
      <dgm:prSet presAssocID="{2401A85D-7FAD-4699-97B0-E8A86C59AB2A}" presName="Name0" presStyleCnt="0">
        <dgm:presLayoutVars>
          <dgm:chMax val="1"/>
          <dgm:chPref val="1"/>
        </dgm:presLayoutVars>
      </dgm:prSet>
      <dgm:spPr/>
    </dgm:pt>
    <dgm:pt modelId="{7598A5F2-47B2-411A-BF8D-36305797B96E}" type="pres">
      <dgm:prSet presAssocID="{34EE309F-DFE6-4BD5-B04D-E224E665E7FC}" presName="Parent" presStyleLbl="node0" presStyleIdx="0" presStyleCnt="1">
        <dgm:presLayoutVars>
          <dgm:chMax val="5"/>
          <dgm:chPref val="5"/>
        </dgm:presLayoutVars>
      </dgm:prSet>
      <dgm:spPr/>
    </dgm:pt>
    <dgm:pt modelId="{3D154EB2-6D9E-4376-9DCE-F9EFA6AE6431}" type="pres">
      <dgm:prSet presAssocID="{34EE309F-DFE6-4BD5-B04D-E224E665E7FC}" presName="Accent2" presStyleLbl="node1" presStyleIdx="0" presStyleCnt="19"/>
      <dgm:spPr/>
    </dgm:pt>
    <dgm:pt modelId="{8DE24BED-0B58-424D-99D0-4D26C9C02F3E}" type="pres">
      <dgm:prSet presAssocID="{34EE309F-DFE6-4BD5-B04D-E224E665E7FC}" presName="Accent3" presStyleLbl="node1" presStyleIdx="1" presStyleCnt="19"/>
      <dgm:spPr/>
    </dgm:pt>
    <dgm:pt modelId="{4D23070D-0D95-4C3B-9E4A-A07E922B9946}" type="pres">
      <dgm:prSet presAssocID="{34EE309F-DFE6-4BD5-B04D-E224E665E7FC}" presName="Accent4" presStyleLbl="node1" presStyleIdx="2" presStyleCnt="19"/>
      <dgm:spPr/>
    </dgm:pt>
    <dgm:pt modelId="{A1D467F1-9C29-45EF-9C59-2652AF859F7E}" type="pres">
      <dgm:prSet presAssocID="{34EE309F-DFE6-4BD5-B04D-E224E665E7FC}" presName="Accent5" presStyleLbl="node1" presStyleIdx="3" presStyleCnt="19"/>
      <dgm:spPr/>
    </dgm:pt>
    <dgm:pt modelId="{2CD00188-873D-43A5-94C1-99CF6C9036CB}" type="pres">
      <dgm:prSet presAssocID="{34EE309F-DFE6-4BD5-B04D-E224E665E7FC}" presName="Accent6" presStyleLbl="node1" presStyleIdx="4" presStyleCnt="19"/>
      <dgm:spPr/>
    </dgm:pt>
    <dgm:pt modelId="{C4E4158D-BCF7-4C9F-BB40-88592BE985E1}" type="pres">
      <dgm:prSet presAssocID="{F12EB0A0-B127-4063-BD1D-12397B056900}" presName="Child1" presStyleLbl="node1" presStyleIdx="5" presStyleCnt="19" custScaleX="154997" custScaleY="98901" custLinFactNeighborX="321" custLinFactNeighborY="-2304">
        <dgm:presLayoutVars>
          <dgm:chMax val="0"/>
          <dgm:chPref val="0"/>
        </dgm:presLayoutVars>
      </dgm:prSet>
      <dgm:spPr/>
    </dgm:pt>
    <dgm:pt modelId="{8DB623FA-0CE5-45A9-969D-2E657EA3FCD6}" type="pres">
      <dgm:prSet presAssocID="{F12EB0A0-B127-4063-BD1D-12397B056900}" presName="Accent7" presStyleCnt="0"/>
      <dgm:spPr/>
    </dgm:pt>
    <dgm:pt modelId="{50DD112C-B63D-407D-9051-13F400D50FF6}" type="pres">
      <dgm:prSet presAssocID="{F12EB0A0-B127-4063-BD1D-12397B056900}" presName="AccentHold1" presStyleLbl="node1" presStyleIdx="6" presStyleCnt="19"/>
      <dgm:spPr/>
    </dgm:pt>
    <dgm:pt modelId="{1B0387B2-E2AD-4D8A-B458-17D3689B761F}" type="pres">
      <dgm:prSet presAssocID="{F12EB0A0-B127-4063-BD1D-12397B056900}" presName="Accent8" presStyleCnt="0"/>
      <dgm:spPr/>
    </dgm:pt>
    <dgm:pt modelId="{3E6D4BB7-CCA9-48FD-8E20-429458B3DA5F}" type="pres">
      <dgm:prSet presAssocID="{F12EB0A0-B127-4063-BD1D-12397B056900}" presName="AccentHold2" presStyleLbl="node1" presStyleIdx="7" presStyleCnt="19"/>
      <dgm:spPr/>
    </dgm:pt>
    <dgm:pt modelId="{7F9D44EA-FACC-4F6D-8F63-C3AD7596D9EF}" type="pres">
      <dgm:prSet presAssocID="{861F3EFF-1698-4934-84D4-BBF5D5F6B229}" presName="Child2" presStyleLbl="node1" presStyleIdx="8" presStyleCnt="19" custScaleX="117925" custScaleY="69231" custLinFactNeighborX="3134" custLinFactNeighborY="70372">
        <dgm:presLayoutVars>
          <dgm:chMax val="0"/>
          <dgm:chPref val="0"/>
        </dgm:presLayoutVars>
      </dgm:prSet>
      <dgm:spPr/>
    </dgm:pt>
    <dgm:pt modelId="{7B91574D-0AA3-42B9-A58A-59F52D4ED943}" type="pres">
      <dgm:prSet presAssocID="{861F3EFF-1698-4934-84D4-BBF5D5F6B229}" presName="Accent9" presStyleCnt="0"/>
      <dgm:spPr/>
    </dgm:pt>
    <dgm:pt modelId="{329827D7-A7F8-4CE2-9AAE-63BD43ED2D4D}" type="pres">
      <dgm:prSet presAssocID="{861F3EFF-1698-4934-84D4-BBF5D5F6B229}" presName="AccentHold1" presStyleLbl="node1" presStyleIdx="9" presStyleCnt="19"/>
      <dgm:spPr/>
    </dgm:pt>
    <dgm:pt modelId="{D8C2F129-99FA-413B-ACCD-121CCD7F0236}" type="pres">
      <dgm:prSet presAssocID="{861F3EFF-1698-4934-84D4-BBF5D5F6B229}" presName="Accent10" presStyleCnt="0"/>
      <dgm:spPr/>
    </dgm:pt>
    <dgm:pt modelId="{05C827F7-2839-4FB8-AEEE-2FC99B3064F2}" type="pres">
      <dgm:prSet presAssocID="{861F3EFF-1698-4934-84D4-BBF5D5F6B229}" presName="AccentHold2" presStyleLbl="node1" presStyleIdx="10" presStyleCnt="19"/>
      <dgm:spPr/>
    </dgm:pt>
    <dgm:pt modelId="{18DBE72A-5EE2-4AD3-8220-93382E79533D}" type="pres">
      <dgm:prSet presAssocID="{861F3EFF-1698-4934-84D4-BBF5D5F6B229}" presName="Accent11" presStyleCnt="0"/>
      <dgm:spPr/>
    </dgm:pt>
    <dgm:pt modelId="{0123F23F-BB41-4EF6-805C-3CECCE752CD6}" type="pres">
      <dgm:prSet presAssocID="{861F3EFF-1698-4934-84D4-BBF5D5F6B229}" presName="AccentHold3" presStyleLbl="node1" presStyleIdx="11" presStyleCnt="19"/>
      <dgm:spPr/>
    </dgm:pt>
    <dgm:pt modelId="{A1D89732-BA1B-4BA0-9754-5E2E3EE69305}" type="pres">
      <dgm:prSet presAssocID="{603C5CA3-DC81-42F2-9D54-6D4AF54EE0BC}" presName="Child3" presStyleLbl="node1" presStyleIdx="12" presStyleCnt="19" custScaleX="89021" custScaleY="89011" custLinFactX="-24090" custLinFactNeighborX="-100000" custLinFactNeighborY="8092">
        <dgm:presLayoutVars>
          <dgm:chMax val="0"/>
          <dgm:chPref val="0"/>
        </dgm:presLayoutVars>
      </dgm:prSet>
      <dgm:spPr/>
    </dgm:pt>
    <dgm:pt modelId="{06D11548-4031-4D8A-B25D-63B4720145EE}" type="pres">
      <dgm:prSet presAssocID="{603C5CA3-DC81-42F2-9D54-6D4AF54EE0BC}" presName="Accent12" presStyleCnt="0"/>
      <dgm:spPr/>
    </dgm:pt>
    <dgm:pt modelId="{E45A42C1-8984-486D-921F-403BA205C9F5}" type="pres">
      <dgm:prSet presAssocID="{603C5CA3-DC81-42F2-9D54-6D4AF54EE0BC}" presName="AccentHold1" presStyleLbl="node1" presStyleIdx="13" presStyleCnt="19"/>
      <dgm:spPr/>
    </dgm:pt>
    <dgm:pt modelId="{DCCE196F-39A5-4052-AC72-8F42BEF42431}" type="pres">
      <dgm:prSet presAssocID="{0E6552C5-B055-40F8-970E-1810B0748F7B}" presName="Child4" presStyleLbl="node1" presStyleIdx="14" presStyleCnt="19" custScaleX="145802" custScaleY="98901">
        <dgm:presLayoutVars>
          <dgm:chMax val="0"/>
          <dgm:chPref val="0"/>
        </dgm:presLayoutVars>
      </dgm:prSet>
      <dgm:spPr/>
    </dgm:pt>
    <dgm:pt modelId="{39F3CC12-FF53-40CF-8B7C-64545679744D}" type="pres">
      <dgm:prSet presAssocID="{0E6552C5-B055-40F8-970E-1810B0748F7B}" presName="Accent13" presStyleCnt="0"/>
      <dgm:spPr/>
    </dgm:pt>
    <dgm:pt modelId="{07AFC215-B911-4111-8BE3-9B8849F7152F}" type="pres">
      <dgm:prSet presAssocID="{0E6552C5-B055-40F8-970E-1810B0748F7B}" presName="AccentHold1" presStyleLbl="node1" presStyleIdx="15" presStyleCnt="19"/>
      <dgm:spPr/>
    </dgm:pt>
    <dgm:pt modelId="{25504E76-5462-454C-A434-4A84C337FD8C}" type="pres">
      <dgm:prSet presAssocID="{6B7C5E8D-E6F0-44A0-AADF-15B621FDA47D}" presName="Child5" presStyleLbl="node1" presStyleIdx="16" presStyleCnt="19" custLinFactNeighborX="-6083" custLinFactNeighborY="-2333">
        <dgm:presLayoutVars>
          <dgm:chMax val="0"/>
          <dgm:chPref val="0"/>
        </dgm:presLayoutVars>
      </dgm:prSet>
      <dgm:spPr/>
    </dgm:pt>
    <dgm:pt modelId="{CB4F2260-5DEE-4F10-88C3-9F0E5E21280C}" type="pres">
      <dgm:prSet presAssocID="{6B7C5E8D-E6F0-44A0-AADF-15B621FDA47D}" presName="Accent15" presStyleCnt="0"/>
      <dgm:spPr/>
    </dgm:pt>
    <dgm:pt modelId="{BF894FE1-BE28-4B0D-B20E-CD81ECF2D9DC}" type="pres">
      <dgm:prSet presAssocID="{6B7C5E8D-E6F0-44A0-AADF-15B621FDA47D}" presName="AccentHold2" presStyleLbl="node1" presStyleIdx="17" presStyleCnt="19"/>
      <dgm:spPr/>
    </dgm:pt>
    <dgm:pt modelId="{96EE2C6C-8F9F-4BCA-B21D-5E1B1AF8E23D}" type="pres">
      <dgm:prSet presAssocID="{6B7C5E8D-E6F0-44A0-AADF-15B621FDA47D}" presName="Accent16" presStyleCnt="0"/>
      <dgm:spPr/>
    </dgm:pt>
    <dgm:pt modelId="{A625A4AB-7C27-40B9-B2A1-6DFB1914527C}" type="pres">
      <dgm:prSet presAssocID="{6B7C5E8D-E6F0-44A0-AADF-15B621FDA47D}" presName="AccentHold3" presStyleLbl="node1" presStyleIdx="18" presStyleCnt="19" custLinFactX="-597217" custLinFactY="700000" custLinFactNeighborX="-600000" custLinFactNeighborY="796674"/>
      <dgm:spPr/>
    </dgm:pt>
  </dgm:ptLst>
  <dgm:cxnLst>
    <dgm:cxn modelId="{B62C1A04-B350-4B1D-841F-BB0D503E7335}" type="presOf" srcId="{34EE309F-DFE6-4BD5-B04D-E224E665E7FC}" destId="{7598A5F2-47B2-411A-BF8D-36305797B96E}" srcOrd="0" destOrd="0" presId="urn:microsoft.com/office/officeart/2009/3/layout/CircleRelationship"/>
    <dgm:cxn modelId="{E1768016-C67B-4F1F-A9B7-CC27AB6EFDA7}" type="presOf" srcId="{6B7C5E8D-E6F0-44A0-AADF-15B621FDA47D}" destId="{25504E76-5462-454C-A434-4A84C337FD8C}" srcOrd="0" destOrd="0" presId="urn:microsoft.com/office/officeart/2009/3/layout/CircleRelationship"/>
    <dgm:cxn modelId="{D0CF4C2E-3F2D-4FC7-AF29-964ED9D6C3F6}" srcId="{34EE309F-DFE6-4BD5-B04D-E224E665E7FC}" destId="{6B7C5E8D-E6F0-44A0-AADF-15B621FDA47D}" srcOrd="4" destOrd="0" parTransId="{6963D1CD-AAF3-4FBE-B480-AF71C6A916E7}" sibTransId="{A69E1441-EA10-481F-9B64-81E17057F77D}"/>
    <dgm:cxn modelId="{D31CF531-BD86-4E2C-A250-7E7DC6651C08}" type="presOf" srcId="{603C5CA3-DC81-42F2-9D54-6D4AF54EE0BC}" destId="{A1D89732-BA1B-4BA0-9754-5E2E3EE69305}" srcOrd="0" destOrd="0" presId="urn:microsoft.com/office/officeart/2009/3/layout/CircleRelationship"/>
    <dgm:cxn modelId="{774A1A34-0066-49A6-8EB9-3F005842E2A7}" type="presOf" srcId="{0E6552C5-B055-40F8-970E-1810B0748F7B}" destId="{DCCE196F-39A5-4052-AC72-8F42BEF42431}" srcOrd="0" destOrd="0" presId="urn:microsoft.com/office/officeart/2009/3/layout/CircleRelationship"/>
    <dgm:cxn modelId="{E2D18D3D-6D20-41E0-8911-3023459F669D}" type="presOf" srcId="{2401A85D-7FAD-4699-97B0-E8A86C59AB2A}" destId="{64A5950B-3E60-4ED2-9F95-445B4561BE2B}" srcOrd="0" destOrd="0" presId="urn:microsoft.com/office/officeart/2009/3/layout/CircleRelationship"/>
    <dgm:cxn modelId="{6E47D788-6A40-41BA-BF76-B935806784C3}" srcId="{34EE309F-DFE6-4BD5-B04D-E224E665E7FC}" destId="{F12EB0A0-B127-4063-BD1D-12397B056900}" srcOrd="0" destOrd="0" parTransId="{ADE9A779-2B1B-4D37-B686-D34F4BD20FE9}" sibTransId="{0EFF6118-3DBD-4D0A-9235-1BC714F4E7E6}"/>
    <dgm:cxn modelId="{D3B44091-1C14-4CA4-9ABA-370D7C33B698}" srcId="{2401A85D-7FAD-4699-97B0-E8A86C59AB2A}" destId="{34EE309F-DFE6-4BD5-B04D-E224E665E7FC}" srcOrd="0" destOrd="0" parTransId="{9D046C2A-E552-41D0-B9E8-649C69573928}" sibTransId="{479CC11A-0A88-466C-81EC-98CE1AC0E50E}"/>
    <dgm:cxn modelId="{AC738F94-DEC7-4228-8B66-A2E4FAA79231}" srcId="{34EE309F-DFE6-4BD5-B04D-E224E665E7FC}" destId="{603C5CA3-DC81-42F2-9D54-6D4AF54EE0BC}" srcOrd="2" destOrd="0" parTransId="{E3B1BA66-C401-4D76-B836-29BFBB21458E}" sibTransId="{FC66AD14-5465-4ECD-A35A-86E5DC7E7386}"/>
    <dgm:cxn modelId="{289C08AA-54BD-48B4-B2D3-F47303945DC9}" srcId="{34EE309F-DFE6-4BD5-B04D-E224E665E7FC}" destId="{861F3EFF-1698-4934-84D4-BBF5D5F6B229}" srcOrd="1" destOrd="0" parTransId="{2CF0B017-AAE9-4E8A-814C-A8CC1F4CF408}" sibTransId="{835CE313-D08F-420B-814A-5EA7385261D6}"/>
    <dgm:cxn modelId="{A9E422B1-9DBF-470A-8AD2-1C27988AD590}" type="presOf" srcId="{F12EB0A0-B127-4063-BD1D-12397B056900}" destId="{C4E4158D-BCF7-4C9F-BB40-88592BE985E1}" srcOrd="0" destOrd="0" presId="urn:microsoft.com/office/officeart/2009/3/layout/CircleRelationship"/>
    <dgm:cxn modelId="{5D2B89B1-BCA2-4690-B1D3-0BE9025BED6D}" type="presOf" srcId="{861F3EFF-1698-4934-84D4-BBF5D5F6B229}" destId="{7F9D44EA-FACC-4F6D-8F63-C3AD7596D9EF}" srcOrd="0" destOrd="0" presId="urn:microsoft.com/office/officeart/2009/3/layout/CircleRelationship"/>
    <dgm:cxn modelId="{E114F6DF-746F-4F4A-A2B3-27A18450BB04}" srcId="{34EE309F-DFE6-4BD5-B04D-E224E665E7FC}" destId="{0E6552C5-B055-40F8-970E-1810B0748F7B}" srcOrd="3" destOrd="0" parTransId="{7D1D08B3-F07F-4B7B-A692-DCF512814CEC}" sibTransId="{7F520CB1-9710-4DDF-9E7A-085D4CC11D42}"/>
    <dgm:cxn modelId="{887289C9-7DEA-4981-B957-9AB08FCE7D43}" type="presParOf" srcId="{64A5950B-3E60-4ED2-9F95-445B4561BE2B}" destId="{7598A5F2-47B2-411A-BF8D-36305797B96E}" srcOrd="0" destOrd="0" presId="urn:microsoft.com/office/officeart/2009/3/layout/CircleRelationship"/>
    <dgm:cxn modelId="{F26F7AFD-5149-416D-88EE-CE491D019E21}" type="presParOf" srcId="{64A5950B-3E60-4ED2-9F95-445B4561BE2B}" destId="{3D154EB2-6D9E-4376-9DCE-F9EFA6AE6431}" srcOrd="1" destOrd="0" presId="urn:microsoft.com/office/officeart/2009/3/layout/CircleRelationship"/>
    <dgm:cxn modelId="{2F876882-F7EF-443E-B215-1F0DD4EE0178}" type="presParOf" srcId="{64A5950B-3E60-4ED2-9F95-445B4561BE2B}" destId="{8DE24BED-0B58-424D-99D0-4D26C9C02F3E}" srcOrd="2" destOrd="0" presId="urn:microsoft.com/office/officeart/2009/3/layout/CircleRelationship"/>
    <dgm:cxn modelId="{ABEAB3D8-0EF1-4A72-A4F2-8AC6E69643EB}" type="presParOf" srcId="{64A5950B-3E60-4ED2-9F95-445B4561BE2B}" destId="{4D23070D-0D95-4C3B-9E4A-A07E922B9946}" srcOrd="3" destOrd="0" presId="urn:microsoft.com/office/officeart/2009/3/layout/CircleRelationship"/>
    <dgm:cxn modelId="{171F23C4-0C2D-4A14-97BA-7B5A8CB8BB76}" type="presParOf" srcId="{64A5950B-3E60-4ED2-9F95-445B4561BE2B}" destId="{A1D467F1-9C29-45EF-9C59-2652AF859F7E}" srcOrd="4" destOrd="0" presId="urn:microsoft.com/office/officeart/2009/3/layout/CircleRelationship"/>
    <dgm:cxn modelId="{AF0A808E-639D-4227-A04F-F46751369670}" type="presParOf" srcId="{64A5950B-3E60-4ED2-9F95-445B4561BE2B}" destId="{2CD00188-873D-43A5-94C1-99CF6C9036CB}" srcOrd="5" destOrd="0" presId="urn:microsoft.com/office/officeart/2009/3/layout/CircleRelationship"/>
    <dgm:cxn modelId="{BE833817-28A8-485D-B57F-C6A88558ACB4}" type="presParOf" srcId="{64A5950B-3E60-4ED2-9F95-445B4561BE2B}" destId="{C4E4158D-BCF7-4C9F-BB40-88592BE985E1}" srcOrd="6" destOrd="0" presId="urn:microsoft.com/office/officeart/2009/3/layout/CircleRelationship"/>
    <dgm:cxn modelId="{6965F256-F48F-4123-A9E8-5832956E0875}" type="presParOf" srcId="{64A5950B-3E60-4ED2-9F95-445B4561BE2B}" destId="{8DB623FA-0CE5-45A9-969D-2E657EA3FCD6}" srcOrd="7" destOrd="0" presId="urn:microsoft.com/office/officeart/2009/3/layout/CircleRelationship"/>
    <dgm:cxn modelId="{D59560AF-31C0-439F-A875-F2E2D786690F}" type="presParOf" srcId="{8DB623FA-0CE5-45A9-969D-2E657EA3FCD6}" destId="{50DD112C-B63D-407D-9051-13F400D50FF6}" srcOrd="0" destOrd="0" presId="urn:microsoft.com/office/officeart/2009/3/layout/CircleRelationship"/>
    <dgm:cxn modelId="{723ACC52-5D8D-46E7-AE66-3615E4B05DE2}" type="presParOf" srcId="{64A5950B-3E60-4ED2-9F95-445B4561BE2B}" destId="{1B0387B2-E2AD-4D8A-B458-17D3689B761F}" srcOrd="8" destOrd="0" presId="urn:microsoft.com/office/officeart/2009/3/layout/CircleRelationship"/>
    <dgm:cxn modelId="{C29F51B5-47CC-4EE8-B20E-68BEFB935753}" type="presParOf" srcId="{1B0387B2-E2AD-4D8A-B458-17D3689B761F}" destId="{3E6D4BB7-CCA9-48FD-8E20-429458B3DA5F}" srcOrd="0" destOrd="0" presId="urn:microsoft.com/office/officeart/2009/3/layout/CircleRelationship"/>
    <dgm:cxn modelId="{8BA86771-D4F0-4164-B32E-9FA18E3CA82F}" type="presParOf" srcId="{64A5950B-3E60-4ED2-9F95-445B4561BE2B}" destId="{7F9D44EA-FACC-4F6D-8F63-C3AD7596D9EF}" srcOrd="9" destOrd="0" presId="urn:microsoft.com/office/officeart/2009/3/layout/CircleRelationship"/>
    <dgm:cxn modelId="{FDA60474-E183-46F2-851E-764233924400}" type="presParOf" srcId="{64A5950B-3E60-4ED2-9F95-445B4561BE2B}" destId="{7B91574D-0AA3-42B9-A58A-59F52D4ED943}" srcOrd="10" destOrd="0" presId="urn:microsoft.com/office/officeart/2009/3/layout/CircleRelationship"/>
    <dgm:cxn modelId="{E620477B-C5AE-44B7-98E2-93692A2E4ADE}" type="presParOf" srcId="{7B91574D-0AA3-42B9-A58A-59F52D4ED943}" destId="{329827D7-A7F8-4CE2-9AAE-63BD43ED2D4D}" srcOrd="0" destOrd="0" presId="urn:microsoft.com/office/officeart/2009/3/layout/CircleRelationship"/>
    <dgm:cxn modelId="{EBD5FE12-6806-428B-A451-E47B6B52C64D}" type="presParOf" srcId="{64A5950B-3E60-4ED2-9F95-445B4561BE2B}" destId="{D8C2F129-99FA-413B-ACCD-121CCD7F0236}" srcOrd="11" destOrd="0" presId="urn:microsoft.com/office/officeart/2009/3/layout/CircleRelationship"/>
    <dgm:cxn modelId="{57FFCB21-724C-46F4-9AC1-24CE28D59746}" type="presParOf" srcId="{D8C2F129-99FA-413B-ACCD-121CCD7F0236}" destId="{05C827F7-2839-4FB8-AEEE-2FC99B3064F2}" srcOrd="0" destOrd="0" presId="urn:microsoft.com/office/officeart/2009/3/layout/CircleRelationship"/>
    <dgm:cxn modelId="{CC188F1F-62C8-47F0-BC2D-E21B579C2047}" type="presParOf" srcId="{64A5950B-3E60-4ED2-9F95-445B4561BE2B}" destId="{18DBE72A-5EE2-4AD3-8220-93382E79533D}" srcOrd="12" destOrd="0" presId="urn:microsoft.com/office/officeart/2009/3/layout/CircleRelationship"/>
    <dgm:cxn modelId="{16BF6CAA-CD61-4887-8FF1-E0087BCDF8D0}" type="presParOf" srcId="{18DBE72A-5EE2-4AD3-8220-93382E79533D}" destId="{0123F23F-BB41-4EF6-805C-3CECCE752CD6}" srcOrd="0" destOrd="0" presId="urn:microsoft.com/office/officeart/2009/3/layout/CircleRelationship"/>
    <dgm:cxn modelId="{D3484AFF-4A95-4D8E-9A18-71F3AC80B963}" type="presParOf" srcId="{64A5950B-3E60-4ED2-9F95-445B4561BE2B}" destId="{A1D89732-BA1B-4BA0-9754-5E2E3EE69305}" srcOrd="13" destOrd="0" presId="urn:microsoft.com/office/officeart/2009/3/layout/CircleRelationship"/>
    <dgm:cxn modelId="{AA01A0A2-762B-4F7C-A0F8-151B774E1D2D}" type="presParOf" srcId="{64A5950B-3E60-4ED2-9F95-445B4561BE2B}" destId="{06D11548-4031-4D8A-B25D-63B4720145EE}" srcOrd="14" destOrd="0" presId="urn:microsoft.com/office/officeart/2009/3/layout/CircleRelationship"/>
    <dgm:cxn modelId="{B19391D7-90D9-4662-87F6-161B7A93BE1D}" type="presParOf" srcId="{06D11548-4031-4D8A-B25D-63B4720145EE}" destId="{E45A42C1-8984-486D-921F-403BA205C9F5}" srcOrd="0" destOrd="0" presId="urn:microsoft.com/office/officeart/2009/3/layout/CircleRelationship"/>
    <dgm:cxn modelId="{0C598661-4352-4CFB-9106-C1CA5C8B4257}" type="presParOf" srcId="{64A5950B-3E60-4ED2-9F95-445B4561BE2B}" destId="{DCCE196F-39A5-4052-AC72-8F42BEF42431}" srcOrd="15" destOrd="0" presId="urn:microsoft.com/office/officeart/2009/3/layout/CircleRelationship"/>
    <dgm:cxn modelId="{9907A006-1B45-4E23-B642-00E907693358}" type="presParOf" srcId="{64A5950B-3E60-4ED2-9F95-445B4561BE2B}" destId="{39F3CC12-FF53-40CF-8B7C-64545679744D}" srcOrd="16" destOrd="0" presId="urn:microsoft.com/office/officeart/2009/3/layout/CircleRelationship"/>
    <dgm:cxn modelId="{312517C5-1D57-40F1-9997-22FBFE8296FE}" type="presParOf" srcId="{39F3CC12-FF53-40CF-8B7C-64545679744D}" destId="{07AFC215-B911-4111-8BE3-9B8849F7152F}" srcOrd="0" destOrd="0" presId="urn:microsoft.com/office/officeart/2009/3/layout/CircleRelationship"/>
    <dgm:cxn modelId="{3992A1A9-C337-4BA3-87FB-6D4D96869FE1}" type="presParOf" srcId="{64A5950B-3E60-4ED2-9F95-445B4561BE2B}" destId="{25504E76-5462-454C-A434-4A84C337FD8C}" srcOrd="17" destOrd="0" presId="urn:microsoft.com/office/officeart/2009/3/layout/CircleRelationship"/>
    <dgm:cxn modelId="{B85A7E85-D7BB-4571-BE41-5E8EEE11C9C9}" type="presParOf" srcId="{64A5950B-3E60-4ED2-9F95-445B4561BE2B}" destId="{CB4F2260-5DEE-4F10-88C3-9F0E5E21280C}" srcOrd="18" destOrd="0" presId="urn:microsoft.com/office/officeart/2009/3/layout/CircleRelationship"/>
    <dgm:cxn modelId="{58EC08DC-DD53-432F-AD7A-793930CAFED1}" type="presParOf" srcId="{CB4F2260-5DEE-4F10-88C3-9F0E5E21280C}" destId="{BF894FE1-BE28-4B0D-B20E-CD81ECF2D9DC}" srcOrd="0" destOrd="0" presId="urn:microsoft.com/office/officeart/2009/3/layout/CircleRelationship"/>
    <dgm:cxn modelId="{490F4D04-13BF-4B0F-B154-8EFB784F1CB5}" type="presParOf" srcId="{64A5950B-3E60-4ED2-9F95-445B4561BE2B}" destId="{96EE2C6C-8F9F-4BCA-B21D-5E1B1AF8E23D}" srcOrd="19" destOrd="0" presId="urn:microsoft.com/office/officeart/2009/3/layout/CircleRelationship"/>
    <dgm:cxn modelId="{5E842109-82E3-4B8F-ACA2-916D7C13D8BE}" type="presParOf" srcId="{96EE2C6C-8F9F-4BCA-B21D-5E1B1AF8E23D}" destId="{A625A4AB-7C27-40B9-B2A1-6DFB191452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1A85D-7FAD-4699-97B0-E8A86C59AB2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E309F-DFE6-4BD5-B04D-E224E665E7FC}">
      <dgm:prSet phldrT="[Text]" custT="1"/>
      <dgm:spPr/>
      <dgm:t>
        <a:bodyPr/>
        <a:lstStyle/>
        <a:p>
          <a:r>
            <a:rPr lang="en-US" sz="2000" b="1" dirty="0"/>
            <a:t>Office of Research Services</a:t>
          </a:r>
        </a:p>
      </dgm:t>
    </dgm:pt>
    <dgm:pt modelId="{9D046C2A-E552-41D0-B9E8-649C69573928}" type="parTrans" cxnId="{D3B44091-1C14-4CA4-9ABA-370D7C33B698}">
      <dgm:prSet/>
      <dgm:spPr/>
      <dgm:t>
        <a:bodyPr/>
        <a:lstStyle/>
        <a:p>
          <a:endParaRPr lang="en-US"/>
        </a:p>
      </dgm:t>
    </dgm:pt>
    <dgm:pt modelId="{479CC11A-0A88-466C-81EC-98CE1AC0E50E}" type="sibTrans" cxnId="{D3B44091-1C14-4CA4-9ABA-370D7C33B698}">
      <dgm:prSet/>
      <dgm:spPr/>
      <dgm:t>
        <a:bodyPr/>
        <a:lstStyle/>
        <a:p>
          <a:endParaRPr lang="en-US"/>
        </a:p>
      </dgm:t>
    </dgm:pt>
    <dgm:pt modelId="{F12EB0A0-B127-4063-BD1D-12397B056900}">
      <dgm:prSet phldrT="[Text]" custT="1"/>
      <dgm:spPr/>
      <dgm:t>
        <a:bodyPr/>
        <a:lstStyle/>
        <a:p>
          <a:r>
            <a:rPr lang="en-US" sz="1800" b="1" dirty="0"/>
            <a:t>IACUC</a:t>
          </a:r>
        </a:p>
      </dgm:t>
    </dgm:pt>
    <dgm:pt modelId="{ADE9A779-2B1B-4D37-B686-D34F4BD20FE9}" type="parTrans" cxnId="{6E47D788-6A40-41BA-BF76-B935806784C3}">
      <dgm:prSet/>
      <dgm:spPr/>
      <dgm:t>
        <a:bodyPr/>
        <a:lstStyle/>
        <a:p>
          <a:endParaRPr lang="en-US"/>
        </a:p>
      </dgm:t>
    </dgm:pt>
    <dgm:pt modelId="{0EFF6118-3DBD-4D0A-9235-1BC714F4E7E6}" type="sibTrans" cxnId="{6E47D788-6A40-41BA-BF76-B935806784C3}">
      <dgm:prSet/>
      <dgm:spPr/>
      <dgm:t>
        <a:bodyPr/>
        <a:lstStyle/>
        <a:p>
          <a:endParaRPr lang="en-US"/>
        </a:p>
      </dgm:t>
    </dgm:pt>
    <dgm:pt modelId="{603C5CA3-DC81-42F2-9D54-6D4AF54EE0B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IRB</a:t>
          </a:r>
          <a:endParaRPr lang="en-US" sz="1600" b="1" dirty="0">
            <a:solidFill>
              <a:schemeClr val="bg1"/>
            </a:solidFill>
          </a:endParaRPr>
        </a:p>
      </dgm:t>
    </dgm:pt>
    <dgm:pt modelId="{E3B1BA66-C401-4D76-B836-29BFBB21458E}" type="parTrans" cxnId="{AC738F94-DEC7-4228-8B66-A2E4FAA79231}">
      <dgm:prSet/>
      <dgm:spPr/>
      <dgm:t>
        <a:bodyPr/>
        <a:lstStyle/>
        <a:p>
          <a:endParaRPr lang="en-US"/>
        </a:p>
      </dgm:t>
    </dgm:pt>
    <dgm:pt modelId="{FC66AD14-5465-4ECD-A35A-86E5DC7E7386}" type="sibTrans" cxnId="{AC738F94-DEC7-4228-8B66-A2E4FAA79231}">
      <dgm:prSet/>
      <dgm:spPr/>
      <dgm:t>
        <a:bodyPr/>
        <a:lstStyle/>
        <a:p>
          <a:endParaRPr lang="en-US"/>
        </a:p>
      </dgm:t>
    </dgm:pt>
    <dgm:pt modelId="{861F3EFF-1698-4934-84D4-BBF5D5F6B22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/>
            <a:t>COI</a:t>
          </a:r>
        </a:p>
      </dgm:t>
    </dgm:pt>
    <dgm:pt modelId="{2CF0B017-AAE9-4E8A-814C-A8CC1F4CF408}" type="parTrans" cxnId="{289C08AA-54BD-48B4-B2D3-F47303945DC9}">
      <dgm:prSet/>
      <dgm:spPr/>
      <dgm:t>
        <a:bodyPr/>
        <a:lstStyle/>
        <a:p>
          <a:endParaRPr lang="en-US"/>
        </a:p>
      </dgm:t>
    </dgm:pt>
    <dgm:pt modelId="{835CE313-D08F-420B-814A-5EA7385261D6}" type="sibTrans" cxnId="{289C08AA-54BD-48B4-B2D3-F47303945DC9}">
      <dgm:prSet/>
      <dgm:spPr/>
      <dgm:t>
        <a:bodyPr/>
        <a:lstStyle/>
        <a:p>
          <a:endParaRPr lang="en-US"/>
        </a:p>
      </dgm:t>
    </dgm:pt>
    <dgm:pt modelId="{0E6552C5-B055-40F8-970E-1810B0748F7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050" b="1" dirty="0"/>
            <a:t>Office of Grants Compliance</a:t>
          </a:r>
        </a:p>
      </dgm:t>
    </dgm:pt>
    <dgm:pt modelId="{7D1D08B3-F07F-4B7B-A692-DCF512814CEC}" type="parTrans" cxnId="{E114F6DF-746F-4F4A-A2B3-27A18450BB04}">
      <dgm:prSet/>
      <dgm:spPr/>
      <dgm:t>
        <a:bodyPr/>
        <a:lstStyle/>
        <a:p>
          <a:endParaRPr lang="en-US"/>
        </a:p>
      </dgm:t>
    </dgm:pt>
    <dgm:pt modelId="{7F520CB1-9710-4DDF-9E7A-085D4CC11D42}" type="sibTrans" cxnId="{E114F6DF-746F-4F4A-A2B3-27A18450BB04}">
      <dgm:prSet/>
      <dgm:spPr/>
      <dgm:t>
        <a:bodyPr/>
        <a:lstStyle/>
        <a:p>
          <a:endParaRPr lang="en-US"/>
        </a:p>
      </dgm:t>
    </dgm:pt>
    <dgm:pt modelId="{6B7C5E8D-E6F0-44A0-AADF-15B621FDA47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/>
            <a:t>Clinical Trials Office</a:t>
          </a:r>
        </a:p>
      </dgm:t>
    </dgm:pt>
    <dgm:pt modelId="{6963D1CD-AAF3-4FBE-B480-AF71C6A916E7}" type="parTrans" cxnId="{D0CF4C2E-3F2D-4FC7-AF29-964ED9D6C3F6}">
      <dgm:prSet/>
      <dgm:spPr/>
      <dgm:t>
        <a:bodyPr/>
        <a:lstStyle/>
        <a:p>
          <a:endParaRPr lang="en-US"/>
        </a:p>
      </dgm:t>
    </dgm:pt>
    <dgm:pt modelId="{A69E1441-EA10-481F-9B64-81E17057F77D}" type="sibTrans" cxnId="{D0CF4C2E-3F2D-4FC7-AF29-964ED9D6C3F6}">
      <dgm:prSet/>
      <dgm:spPr/>
      <dgm:t>
        <a:bodyPr/>
        <a:lstStyle/>
        <a:p>
          <a:endParaRPr lang="en-US"/>
        </a:p>
      </dgm:t>
    </dgm:pt>
    <dgm:pt modelId="{64A5950B-3E60-4ED2-9F95-445B4561BE2B}" type="pres">
      <dgm:prSet presAssocID="{2401A85D-7FAD-4699-97B0-E8A86C59AB2A}" presName="Name0" presStyleCnt="0">
        <dgm:presLayoutVars>
          <dgm:chMax val="1"/>
          <dgm:chPref val="1"/>
        </dgm:presLayoutVars>
      </dgm:prSet>
      <dgm:spPr/>
    </dgm:pt>
    <dgm:pt modelId="{7598A5F2-47B2-411A-BF8D-36305797B96E}" type="pres">
      <dgm:prSet presAssocID="{34EE309F-DFE6-4BD5-B04D-E224E665E7FC}" presName="Parent" presStyleLbl="node0" presStyleIdx="0" presStyleCnt="1">
        <dgm:presLayoutVars>
          <dgm:chMax val="5"/>
          <dgm:chPref val="5"/>
        </dgm:presLayoutVars>
      </dgm:prSet>
      <dgm:spPr/>
    </dgm:pt>
    <dgm:pt modelId="{3D154EB2-6D9E-4376-9DCE-F9EFA6AE6431}" type="pres">
      <dgm:prSet presAssocID="{34EE309F-DFE6-4BD5-B04D-E224E665E7FC}" presName="Accent2" presStyleLbl="node1" presStyleIdx="0" presStyleCnt="19"/>
      <dgm:spPr/>
    </dgm:pt>
    <dgm:pt modelId="{8DE24BED-0B58-424D-99D0-4D26C9C02F3E}" type="pres">
      <dgm:prSet presAssocID="{34EE309F-DFE6-4BD5-B04D-E224E665E7FC}" presName="Accent3" presStyleLbl="node1" presStyleIdx="1" presStyleCnt="19"/>
      <dgm:spPr/>
    </dgm:pt>
    <dgm:pt modelId="{4D23070D-0D95-4C3B-9E4A-A07E922B9946}" type="pres">
      <dgm:prSet presAssocID="{34EE309F-DFE6-4BD5-B04D-E224E665E7FC}" presName="Accent4" presStyleLbl="node1" presStyleIdx="2" presStyleCnt="19"/>
      <dgm:spPr/>
    </dgm:pt>
    <dgm:pt modelId="{A1D467F1-9C29-45EF-9C59-2652AF859F7E}" type="pres">
      <dgm:prSet presAssocID="{34EE309F-DFE6-4BD5-B04D-E224E665E7FC}" presName="Accent5" presStyleLbl="node1" presStyleIdx="3" presStyleCnt="19"/>
      <dgm:spPr/>
    </dgm:pt>
    <dgm:pt modelId="{2CD00188-873D-43A5-94C1-99CF6C9036CB}" type="pres">
      <dgm:prSet presAssocID="{34EE309F-DFE6-4BD5-B04D-E224E665E7FC}" presName="Accent6" presStyleLbl="node1" presStyleIdx="4" presStyleCnt="19"/>
      <dgm:spPr/>
    </dgm:pt>
    <dgm:pt modelId="{C4E4158D-BCF7-4C9F-BB40-88592BE985E1}" type="pres">
      <dgm:prSet presAssocID="{F12EB0A0-B127-4063-BD1D-12397B056900}" presName="Child1" presStyleLbl="node1" presStyleIdx="5" presStyleCnt="19" custScaleX="154997" custScaleY="98901" custLinFactNeighborX="321" custLinFactNeighborY="-2304">
        <dgm:presLayoutVars>
          <dgm:chMax val="0"/>
          <dgm:chPref val="0"/>
        </dgm:presLayoutVars>
      </dgm:prSet>
      <dgm:spPr/>
    </dgm:pt>
    <dgm:pt modelId="{8DB623FA-0CE5-45A9-969D-2E657EA3FCD6}" type="pres">
      <dgm:prSet presAssocID="{F12EB0A0-B127-4063-BD1D-12397B056900}" presName="Accent7" presStyleCnt="0"/>
      <dgm:spPr/>
    </dgm:pt>
    <dgm:pt modelId="{50DD112C-B63D-407D-9051-13F400D50FF6}" type="pres">
      <dgm:prSet presAssocID="{F12EB0A0-B127-4063-BD1D-12397B056900}" presName="AccentHold1" presStyleLbl="node1" presStyleIdx="6" presStyleCnt="19"/>
      <dgm:spPr/>
    </dgm:pt>
    <dgm:pt modelId="{1B0387B2-E2AD-4D8A-B458-17D3689B761F}" type="pres">
      <dgm:prSet presAssocID="{F12EB0A0-B127-4063-BD1D-12397B056900}" presName="Accent8" presStyleCnt="0"/>
      <dgm:spPr/>
    </dgm:pt>
    <dgm:pt modelId="{3E6D4BB7-CCA9-48FD-8E20-429458B3DA5F}" type="pres">
      <dgm:prSet presAssocID="{F12EB0A0-B127-4063-BD1D-12397B056900}" presName="AccentHold2" presStyleLbl="node1" presStyleIdx="7" presStyleCnt="19"/>
      <dgm:spPr/>
    </dgm:pt>
    <dgm:pt modelId="{7F9D44EA-FACC-4F6D-8F63-C3AD7596D9EF}" type="pres">
      <dgm:prSet presAssocID="{861F3EFF-1698-4934-84D4-BBF5D5F6B229}" presName="Child2" presStyleLbl="node1" presStyleIdx="8" presStyleCnt="19" custScaleX="103785" custScaleY="69231" custLinFactNeighborX="3134" custLinFactNeighborY="70372">
        <dgm:presLayoutVars>
          <dgm:chMax val="0"/>
          <dgm:chPref val="0"/>
        </dgm:presLayoutVars>
      </dgm:prSet>
      <dgm:spPr/>
    </dgm:pt>
    <dgm:pt modelId="{7B91574D-0AA3-42B9-A58A-59F52D4ED943}" type="pres">
      <dgm:prSet presAssocID="{861F3EFF-1698-4934-84D4-BBF5D5F6B229}" presName="Accent9" presStyleCnt="0"/>
      <dgm:spPr/>
    </dgm:pt>
    <dgm:pt modelId="{329827D7-A7F8-4CE2-9AAE-63BD43ED2D4D}" type="pres">
      <dgm:prSet presAssocID="{861F3EFF-1698-4934-84D4-BBF5D5F6B229}" presName="AccentHold1" presStyleLbl="node1" presStyleIdx="9" presStyleCnt="19"/>
      <dgm:spPr/>
    </dgm:pt>
    <dgm:pt modelId="{D8C2F129-99FA-413B-ACCD-121CCD7F0236}" type="pres">
      <dgm:prSet presAssocID="{861F3EFF-1698-4934-84D4-BBF5D5F6B229}" presName="Accent10" presStyleCnt="0"/>
      <dgm:spPr/>
    </dgm:pt>
    <dgm:pt modelId="{05C827F7-2839-4FB8-AEEE-2FC99B3064F2}" type="pres">
      <dgm:prSet presAssocID="{861F3EFF-1698-4934-84D4-BBF5D5F6B229}" presName="AccentHold2" presStyleLbl="node1" presStyleIdx="10" presStyleCnt="19"/>
      <dgm:spPr/>
    </dgm:pt>
    <dgm:pt modelId="{18DBE72A-5EE2-4AD3-8220-93382E79533D}" type="pres">
      <dgm:prSet presAssocID="{861F3EFF-1698-4934-84D4-BBF5D5F6B229}" presName="Accent11" presStyleCnt="0"/>
      <dgm:spPr/>
    </dgm:pt>
    <dgm:pt modelId="{0123F23F-BB41-4EF6-805C-3CECCE752CD6}" type="pres">
      <dgm:prSet presAssocID="{861F3EFF-1698-4934-84D4-BBF5D5F6B229}" presName="AccentHold3" presStyleLbl="node1" presStyleIdx="11" presStyleCnt="19"/>
      <dgm:spPr/>
    </dgm:pt>
    <dgm:pt modelId="{A1D89732-BA1B-4BA0-9754-5E2E3EE69305}" type="pres">
      <dgm:prSet presAssocID="{603C5CA3-DC81-42F2-9D54-6D4AF54EE0BC}" presName="Child3" presStyleLbl="node1" presStyleIdx="12" presStyleCnt="19" custScaleX="89021" custScaleY="89011" custLinFactX="-24090" custLinFactNeighborX="-100000" custLinFactNeighborY="8092">
        <dgm:presLayoutVars>
          <dgm:chMax val="0"/>
          <dgm:chPref val="0"/>
        </dgm:presLayoutVars>
      </dgm:prSet>
      <dgm:spPr/>
    </dgm:pt>
    <dgm:pt modelId="{06D11548-4031-4D8A-B25D-63B4720145EE}" type="pres">
      <dgm:prSet presAssocID="{603C5CA3-DC81-42F2-9D54-6D4AF54EE0BC}" presName="Accent12" presStyleCnt="0"/>
      <dgm:spPr/>
    </dgm:pt>
    <dgm:pt modelId="{E45A42C1-8984-486D-921F-403BA205C9F5}" type="pres">
      <dgm:prSet presAssocID="{603C5CA3-DC81-42F2-9D54-6D4AF54EE0BC}" presName="AccentHold1" presStyleLbl="node1" presStyleIdx="13" presStyleCnt="19"/>
      <dgm:spPr/>
    </dgm:pt>
    <dgm:pt modelId="{DCCE196F-39A5-4052-AC72-8F42BEF42431}" type="pres">
      <dgm:prSet presAssocID="{0E6552C5-B055-40F8-970E-1810B0748F7B}" presName="Child4" presStyleLbl="node1" presStyleIdx="14" presStyleCnt="19" custScaleX="165565" custScaleY="98901">
        <dgm:presLayoutVars>
          <dgm:chMax val="0"/>
          <dgm:chPref val="0"/>
        </dgm:presLayoutVars>
      </dgm:prSet>
      <dgm:spPr/>
    </dgm:pt>
    <dgm:pt modelId="{39F3CC12-FF53-40CF-8B7C-64545679744D}" type="pres">
      <dgm:prSet presAssocID="{0E6552C5-B055-40F8-970E-1810B0748F7B}" presName="Accent13" presStyleCnt="0"/>
      <dgm:spPr/>
    </dgm:pt>
    <dgm:pt modelId="{07AFC215-B911-4111-8BE3-9B8849F7152F}" type="pres">
      <dgm:prSet presAssocID="{0E6552C5-B055-40F8-970E-1810B0748F7B}" presName="AccentHold1" presStyleLbl="node1" presStyleIdx="15" presStyleCnt="19"/>
      <dgm:spPr/>
    </dgm:pt>
    <dgm:pt modelId="{25504E76-5462-454C-A434-4A84C337FD8C}" type="pres">
      <dgm:prSet presAssocID="{6B7C5E8D-E6F0-44A0-AADF-15B621FDA47D}" presName="Child5" presStyleLbl="node1" presStyleIdx="16" presStyleCnt="19" custLinFactNeighborX="-6083" custLinFactNeighborY="-2333">
        <dgm:presLayoutVars>
          <dgm:chMax val="0"/>
          <dgm:chPref val="0"/>
        </dgm:presLayoutVars>
      </dgm:prSet>
      <dgm:spPr/>
    </dgm:pt>
    <dgm:pt modelId="{CB4F2260-5DEE-4F10-88C3-9F0E5E21280C}" type="pres">
      <dgm:prSet presAssocID="{6B7C5E8D-E6F0-44A0-AADF-15B621FDA47D}" presName="Accent15" presStyleCnt="0"/>
      <dgm:spPr/>
    </dgm:pt>
    <dgm:pt modelId="{BF894FE1-BE28-4B0D-B20E-CD81ECF2D9DC}" type="pres">
      <dgm:prSet presAssocID="{6B7C5E8D-E6F0-44A0-AADF-15B621FDA47D}" presName="AccentHold2" presStyleLbl="node1" presStyleIdx="17" presStyleCnt="19"/>
      <dgm:spPr/>
    </dgm:pt>
    <dgm:pt modelId="{96EE2C6C-8F9F-4BCA-B21D-5E1B1AF8E23D}" type="pres">
      <dgm:prSet presAssocID="{6B7C5E8D-E6F0-44A0-AADF-15B621FDA47D}" presName="Accent16" presStyleCnt="0"/>
      <dgm:spPr/>
    </dgm:pt>
    <dgm:pt modelId="{A625A4AB-7C27-40B9-B2A1-6DFB1914527C}" type="pres">
      <dgm:prSet presAssocID="{6B7C5E8D-E6F0-44A0-AADF-15B621FDA47D}" presName="AccentHold3" presStyleLbl="node1" presStyleIdx="18" presStyleCnt="19" custLinFactX="-597217" custLinFactY="700000" custLinFactNeighborX="-600000" custLinFactNeighborY="796674"/>
      <dgm:spPr/>
    </dgm:pt>
  </dgm:ptLst>
  <dgm:cxnLst>
    <dgm:cxn modelId="{B62C1A04-B350-4B1D-841F-BB0D503E7335}" type="presOf" srcId="{34EE309F-DFE6-4BD5-B04D-E224E665E7FC}" destId="{7598A5F2-47B2-411A-BF8D-36305797B96E}" srcOrd="0" destOrd="0" presId="urn:microsoft.com/office/officeart/2009/3/layout/CircleRelationship"/>
    <dgm:cxn modelId="{E1768016-C67B-4F1F-A9B7-CC27AB6EFDA7}" type="presOf" srcId="{6B7C5E8D-E6F0-44A0-AADF-15B621FDA47D}" destId="{25504E76-5462-454C-A434-4A84C337FD8C}" srcOrd="0" destOrd="0" presId="urn:microsoft.com/office/officeart/2009/3/layout/CircleRelationship"/>
    <dgm:cxn modelId="{D0CF4C2E-3F2D-4FC7-AF29-964ED9D6C3F6}" srcId="{34EE309F-DFE6-4BD5-B04D-E224E665E7FC}" destId="{6B7C5E8D-E6F0-44A0-AADF-15B621FDA47D}" srcOrd="4" destOrd="0" parTransId="{6963D1CD-AAF3-4FBE-B480-AF71C6A916E7}" sibTransId="{A69E1441-EA10-481F-9B64-81E17057F77D}"/>
    <dgm:cxn modelId="{D31CF531-BD86-4E2C-A250-7E7DC6651C08}" type="presOf" srcId="{603C5CA3-DC81-42F2-9D54-6D4AF54EE0BC}" destId="{A1D89732-BA1B-4BA0-9754-5E2E3EE69305}" srcOrd="0" destOrd="0" presId="urn:microsoft.com/office/officeart/2009/3/layout/CircleRelationship"/>
    <dgm:cxn modelId="{774A1A34-0066-49A6-8EB9-3F005842E2A7}" type="presOf" srcId="{0E6552C5-B055-40F8-970E-1810B0748F7B}" destId="{DCCE196F-39A5-4052-AC72-8F42BEF42431}" srcOrd="0" destOrd="0" presId="urn:microsoft.com/office/officeart/2009/3/layout/CircleRelationship"/>
    <dgm:cxn modelId="{E2D18D3D-6D20-41E0-8911-3023459F669D}" type="presOf" srcId="{2401A85D-7FAD-4699-97B0-E8A86C59AB2A}" destId="{64A5950B-3E60-4ED2-9F95-445B4561BE2B}" srcOrd="0" destOrd="0" presId="urn:microsoft.com/office/officeart/2009/3/layout/CircleRelationship"/>
    <dgm:cxn modelId="{6E47D788-6A40-41BA-BF76-B935806784C3}" srcId="{34EE309F-DFE6-4BD5-B04D-E224E665E7FC}" destId="{F12EB0A0-B127-4063-BD1D-12397B056900}" srcOrd="0" destOrd="0" parTransId="{ADE9A779-2B1B-4D37-B686-D34F4BD20FE9}" sibTransId="{0EFF6118-3DBD-4D0A-9235-1BC714F4E7E6}"/>
    <dgm:cxn modelId="{D3B44091-1C14-4CA4-9ABA-370D7C33B698}" srcId="{2401A85D-7FAD-4699-97B0-E8A86C59AB2A}" destId="{34EE309F-DFE6-4BD5-B04D-E224E665E7FC}" srcOrd="0" destOrd="0" parTransId="{9D046C2A-E552-41D0-B9E8-649C69573928}" sibTransId="{479CC11A-0A88-466C-81EC-98CE1AC0E50E}"/>
    <dgm:cxn modelId="{AC738F94-DEC7-4228-8B66-A2E4FAA79231}" srcId="{34EE309F-DFE6-4BD5-B04D-E224E665E7FC}" destId="{603C5CA3-DC81-42F2-9D54-6D4AF54EE0BC}" srcOrd="2" destOrd="0" parTransId="{E3B1BA66-C401-4D76-B836-29BFBB21458E}" sibTransId="{FC66AD14-5465-4ECD-A35A-86E5DC7E7386}"/>
    <dgm:cxn modelId="{289C08AA-54BD-48B4-B2D3-F47303945DC9}" srcId="{34EE309F-DFE6-4BD5-B04D-E224E665E7FC}" destId="{861F3EFF-1698-4934-84D4-BBF5D5F6B229}" srcOrd="1" destOrd="0" parTransId="{2CF0B017-AAE9-4E8A-814C-A8CC1F4CF408}" sibTransId="{835CE313-D08F-420B-814A-5EA7385261D6}"/>
    <dgm:cxn modelId="{A9E422B1-9DBF-470A-8AD2-1C27988AD590}" type="presOf" srcId="{F12EB0A0-B127-4063-BD1D-12397B056900}" destId="{C4E4158D-BCF7-4C9F-BB40-88592BE985E1}" srcOrd="0" destOrd="0" presId="urn:microsoft.com/office/officeart/2009/3/layout/CircleRelationship"/>
    <dgm:cxn modelId="{5D2B89B1-BCA2-4690-B1D3-0BE9025BED6D}" type="presOf" srcId="{861F3EFF-1698-4934-84D4-BBF5D5F6B229}" destId="{7F9D44EA-FACC-4F6D-8F63-C3AD7596D9EF}" srcOrd="0" destOrd="0" presId="urn:microsoft.com/office/officeart/2009/3/layout/CircleRelationship"/>
    <dgm:cxn modelId="{E114F6DF-746F-4F4A-A2B3-27A18450BB04}" srcId="{34EE309F-DFE6-4BD5-B04D-E224E665E7FC}" destId="{0E6552C5-B055-40F8-970E-1810B0748F7B}" srcOrd="3" destOrd="0" parTransId="{7D1D08B3-F07F-4B7B-A692-DCF512814CEC}" sibTransId="{7F520CB1-9710-4DDF-9E7A-085D4CC11D42}"/>
    <dgm:cxn modelId="{887289C9-7DEA-4981-B957-9AB08FCE7D43}" type="presParOf" srcId="{64A5950B-3E60-4ED2-9F95-445B4561BE2B}" destId="{7598A5F2-47B2-411A-BF8D-36305797B96E}" srcOrd="0" destOrd="0" presId="urn:microsoft.com/office/officeart/2009/3/layout/CircleRelationship"/>
    <dgm:cxn modelId="{F26F7AFD-5149-416D-88EE-CE491D019E21}" type="presParOf" srcId="{64A5950B-3E60-4ED2-9F95-445B4561BE2B}" destId="{3D154EB2-6D9E-4376-9DCE-F9EFA6AE6431}" srcOrd="1" destOrd="0" presId="urn:microsoft.com/office/officeart/2009/3/layout/CircleRelationship"/>
    <dgm:cxn modelId="{2F876882-F7EF-443E-B215-1F0DD4EE0178}" type="presParOf" srcId="{64A5950B-3E60-4ED2-9F95-445B4561BE2B}" destId="{8DE24BED-0B58-424D-99D0-4D26C9C02F3E}" srcOrd="2" destOrd="0" presId="urn:microsoft.com/office/officeart/2009/3/layout/CircleRelationship"/>
    <dgm:cxn modelId="{ABEAB3D8-0EF1-4A72-A4F2-8AC6E69643EB}" type="presParOf" srcId="{64A5950B-3E60-4ED2-9F95-445B4561BE2B}" destId="{4D23070D-0D95-4C3B-9E4A-A07E922B9946}" srcOrd="3" destOrd="0" presId="urn:microsoft.com/office/officeart/2009/3/layout/CircleRelationship"/>
    <dgm:cxn modelId="{171F23C4-0C2D-4A14-97BA-7B5A8CB8BB76}" type="presParOf" srcId="{64A5950B-3E60-4ED2-9F95-445B4561BE2B}" destId="{A1D467F1-9C29-45EF-9C59-2652AF859F7E}" srcOrd="4" destOrd="0" presId="urn:microsoft.com/office/officeart/2009/3/layout/CircleRelationship"/>
    <dgm:cxn modelId="{AF0A808E-639D-4227-A04F-F46751369670}" type="presParOf" srcId="{64A5950B-3E60-4ED2-9F95-445B4561BE2B}" destId="{2CD00188-873D-43A5-94C1-99CF6C9036CB}" srcOrd="5" destOrd="0" presId="urn:microsoft.com/office/officeart/2009/3/layout/CircleRelationship"/>
    <dgm:cxn modelId="{BE833817-28A8-485D-B57F-C6A88558ACB4}" type="presParOf" srcId="{64A5950B-3E60-4ED2-9F95-445B4561BE2B}" destId="{C4E4158D-BCF7-4C9F-BB40-88592BE985E1}" srcOrd="6" destOrd="0" presId="urn:microsoft.com/office/officeart/2009/3/layout/CircleRelationship"/>
    <dgm:cxn modelId="{6965F256-F48F-4123-A9E8-5832956E0875}" type="presParOf" srcId="{64A5950B-3E60-4ED2-9F95-445B4561BE2B}" destId="{8DB623FA-0CE5-45A9-969D-2E657EA3FCD6}" srcOrd="7" destOrd="0" presId="urn:microsoft.com/office/officeart/2009/3/layout/CircleRelationship"/>
    <dgm:cxn modelId="{D59560AF-31C0-439F-A875-F2E2D786690F}" type="presParOf" srcId="{8DB623FA-0CE5-45A9-969D-2E657EA3FCD6}" destId="{50DD112C-B63D-407D-9051-13F400D50FF6}" srcOrd="0" destOrd="0" presId="urn:microsoft.com/office/officeart/2009/3/layout/CircleRelationship"/>
    <dgm:cxn modelId="{723ACC52-5D8D-46E7-AE66-3615E4B05DE2}" type="presParOf" srcId="{64A5950B-3E60-4ED2-9F95-445B4561BE2B}" destId="{1B0387B2-E2AD-4D8A-B458-17D3689B761F}" srcOrd="8" destOrd="0" presId="urn:microsoft.com/office/officeart/2009/3/layout/CircleRelationship"/>
    <dgm:cxn modelId="{C29F51B5-47CC-4EE8-B20E-68BEFB935753}" type="presParOf" srcId="{1B0387B2-E2AD-4D8A-B458-17D3689B761F}" destId="{3E6D4BB7-CCA9-48FD-8E20-429458B3DA5F}" srcOrd="0" destOrd="0" presId="urn:microsoft.com/office/officeart/2009/3/layout/CircleRelationship"/>
    <dgm:cxn modelId="{8BA86771-D4F0-4164-B32E-9FA18E3CA82F}" type="presParOf" srcId="{64A5950B-3E60-4ED2-9F95-445B4561BE2B}" destId="{7F9D44EA-FACC-4F6D-8F63-C3AD7596D9EF}" srcOrd="9" destOrd="0" presId="urn:microsoft.com/office/officeart/2009/3/layout/CircleRelationship"/>
    <dgm:cxn modelId="{FDA60474-E183-46F2-851E-764233924400}" type="presParOf" srcId="{64A5950B-3E60-4ED2-9F95-445B4561BE2B}" destId="{7B91574D-0AA3-42B9-A58A-59F52D4ED943}" srcOrd="10" destOrd="0" presId="urn:microsoft.com/office/officeart/2009/3/layout/CircleRelationship"/>
    <dgm:cxn modelId="{E620477B-C5AE-44B7-98E2-93692A2E4ADE}" type="presParOf" srcId="{7B91574D-0AA3-42B9-A58A-59F52D4ED943}" destId="{329827D7-A7F8-4CE2-9AAE-63BD43ED2D4D}" srcOrd="0" destOrd="0" presId="urn:microsoft.com/office/officeart/2009/3/layout/CircleRelationship"/>
    <dgm:cxn modelId="{EBD5FE12-6806-428B-A451-E47B6B52C64D}" type="presParOf" srcId="{64A5950B-3E60-4ED2-9F95-445B4561BE2B}" destId="{D8C2F129-99FA-413B-ACCD-121CCD7F0236}" srcOrd="11" destOrd="0" presId="urn:microsoft.com/office/officeart/2009/3/layout/CircleRelationship"/>
    <dgm:cxn modelId="{57FFCB21-724C-46F4-9AC1-24CE28D59746}" type="presParOf" srcId="{D8C2F129-99FA-413B-ACCD-121CCD7F0236}" destId="{05C827F7-2839-4FB8-AEEE-2FC99B3064F2}" srcOrd="0" destOrd="0" presId="urn:microsoft.com/office/officeart/2009/3/layout/CircleRelationship"/>
    <dgm:cxn modelId="{CC188F1F-62C8-47F0-BC2D-E21B579C2047}" type="presParOf" srcId="{64A5950B-3E60-4ED2-9F95-445B4561BE2B}" destId="{18DBE72A-5EE2-4AD3-8220-93382E79533D}" srcOrd="12" destOrd="0" presId="urn:microsoft.com/office/officeart/2009/3/layout/CircleRelationship"/>
    <dgm:cxn modelId="{16BF6CAA-CD61-4887-8FF1-E0087BCDF8D0}" type="presParOf" srcId="{18DBE72A-5EE2-4AD3-8220-93382E79533D}" destId="{0123F23F-BB41-4EF6-805C-3CECCE752CD6}" srcOrd="0" destOrd="0" presId="urn:microsoft.com/office/officeart/2009/3/layout/CircleRelationship"/>
    <dgm:cxn modelId="{D3484AFF-4A95-4D8E-9A18-71F3AC80B963}" type="presParOf" srcId="{64A5950B-3E60-4ED2-9F95-445B4561BE2B}" destId="{A1D89732-BA1B-4BA0-9754-5E2E3EE69305}" srcOrd="13" destOrd="0" presId="urn:microsoft.com/office/officeart/2009/3/layout/CircleRelationship"/>
    <dgm:cxn modelId="{AA01A0A2-762B-4F7C-A0F8-151B774E1D2D}" type="presParOf" srcId="{64A5950B-3E60-4ED2-9F95-445B4561BE2B}" destId="{06D11548-4031-4D8A-B25D-63B4720145EE}" srcOrd="14" destOrd="0" presId="urn:microsoft.com/office/officeart/2009/3/layout/CircleRelationship"/>
    <dgm:cxn modelId="{B19391D7-90D9-4662-87F6-161B7A93BE1D}" type="presParOf" srcId="{06D11548-4031-4D8A-B25D-63B4720145EE}" destId="{E45A42C1-8984-486D-921F-403BA205C9F5}" srcOrd="0" destOrd="0" presId="urn:microsoft.com/office/officeart/2009/3/layout/CircleRelationship"/>
    <dgm:cxn modelId="{0C598661-4352-4CFB-9106-C1CA5C8B4257}" type="presParOf" srcId="{64A5950B-3E60-4ED2-9F95-445B4561BE2B}" destId="{DCCE196F-39A5-4052-AC72-8F42BEF42431}" srcOrd="15" destOrd="0" presId="urn:microsoft.com/office/officeart/2009/3/layout/CircleRelationship"/>
    <dgm:cxn modelId="{9907A006-1B45-4E23-B642-00E907693358}" type="presParOf" srcId="{64A5950B-3E60-4ED2-9F95-445B4561BE2B}" destId="{39F3CC12-FF53-40CF-8B7C-64545679744D}" srcOrd="16" destOrd="0" presId="urn:microsoft.com/office/officeart/2009/3/layout/CircleRelationship"/>
    <dgm:cxn modelId="{312517C5-1D57-40F1-9997-22FBFE8296FE}" type="presParOf" srcId="{39F3CC12-FF53-40CF-8B7C-64545679744D}" destId="{07AFC215-B911-4111-8BE3-9B8849F7152F}" srcOrd="0" destOrd="0" presId="urn:microsoft.com/office/officeart/2009/3/layout/CircleRelationship"/>
    <dgm:cxn modelId="{3992A1A9-C337-4BA3-87FB-6D4D96869FE1}" type="presParOf" srcId="{64A5950B-3E60-4ED2-9F95-445B4561BE2B}" destId="{25504E76-5462-454C-A434-4A84C337FD8C}" srcOrd="17" destOrd="0" presId="urn:microsoft.com/office/officeart/2009/3/layout/CircleRelationship"/>
    <dgm:cxn modelId="{B85A7E85-D7BB-4571-BE41-5E8EEE11C9C9}" type="presParOf" srcId="{64A5950B-3E60-4ED2-9F95-445B4561BE2B}" destId="{CB4F2260-5DEE-4F10-88C3-9F0E5E21280C}" srcOrd="18" destOrd="0" presId="urn:microsoft.com/office/officeart/2009/3/layout/CircleRelationship"/>
    <dgm:cxn modelId="{58EC08DC-DD53-432F-AD7A-793930CAFED1}" type="presParOf" srcId="{CB4F2260-5DEE-4F10-88C3-9F0E5E21280C}" destId="{BF894FE1-BE28-4B0D-B20E-CD81ECF2D9DC}" srcOrd="0" destOrd="0" presId="urn:microsoft.com/office/officeart/2009/3/layout/CircleRelationship"/>
    <dgm:cxn modelId="{490F4D04-13BF-4B0F-B154-8EFB784F1CB5}" type="presParOf" srcId="{64A5950B-3E60-4ED2-9F95-445B4561BE2B}" destId="{96EE2C6C-8F9F-4BCA-B21D-5E1B1AF8E23D}" srcOrd="19" destOrd="0" presId="urn:microsoft.com/office/officeart/2009/3/layout/CircleRelationship"/>
    <dgm:cxn modelId="{5E842109-82E3-4B8F-ACA2-916D7C13D8BE}" type="presParOf" srcId="{96EE2C6C-8F9F-4BCA-B21D-5E1B1AF8E23D}" destId="{A625A4AB-7C27-40B9-B2A1-6DFB191452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1A85D-7FAD-4699-97B0-E8A86C59AB2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E309F-DFE6-4BD5-B04D-E224E665E7FC}">
      <dgm:prSet phldrT="[Text]" custT="1"/>
      <dgm:spPr/>
      <dgm:t>
        <a:bodyPr/>
        <a:lstStyle/>
        <a:p>
          <a:r>
            <a:rPr lang="en-US" sz="2000" b="1" dirty="0"/>
            <a:t>Office of Research Services</a:t>
          </a:r>
        </a:p>
      </dgm:t>
    </dgm:pt>
    <dgm:pt modelId="{9D046C2A-E552-41D0-B9E8-649C69573928}" type="parTrans" cxnId="{D3B44091-1C14-4CA4-9ABA-370D7C33B698}">
      <dgm:prSet/>
      <dgm:spPr/>
      <dgm:t>
        <a:bodyPr/>
        <a:lstStyle/>
        <a:p>
          <a:endParaRPr lang="en-US"/>
        </a:p>
      </dgm:t>
    </dgm:pt>
    <dgm:pt modelId="{479CC11A-0A88-466C-81EC-98CE1AC0E50E}" type="sibTrans" cxnId="{D3B44091-1C14-4CA4-9ABA-370D7C33B698}">
      <dgm:prSet/>
      <dgm:spPr/>
      <dgm:t>
        <a:bodyPr/>
        <a:lstStyle/>
        <a:p>
          <a:endParaRPr lang="en-US"/>
        </a:p>
      </dgm:t>
    </dgm:pt>
    <dgm:pt modelId="{F12EB0A0-B127-4063-BD1D-12397B056900}">
      <dgm:prSet phldrT="[Text]" custT="1"/>
      <dgm:spPr/>
      <dgm:t>
        <a:bodyPr/>
        <a:lstStyle/>
        <a:p>
          <a:r>
            <a:rPr lang="en-US" sz="1800" b="1"/>
            <a:t>IACUC</a:t>
          </a:r>
          <a:endParaRPr lang="en-US" sz="1800" b="1" dirty="0"/>
        </a:p>
      </dgm:t>
    </dgm:pt>
    <dgm:pt modelId="{ADE9A779-2B1B-4D37-B686-D34F4BD20FE9}" type="parTrans" cxnId="{6E47D788-6A40-41BA-BF76-B935806784C3}">
      <dgm:prSet/>
      <dgm:spPr/>
      <dgm:t>
        <a:bodyPr/>
        <a:lstStyle/>
        <a:p>
          <a:endParaRPr lang="en-US"/>
        </a:p>
      </dgm:t>
    </dgm:pt>
    <dgm:pt modelId="{0EFF6118-3DBD-4D0A-9235-1BC714F4E7E6}" type="sibTrans" cxnId="{6E47D788-6A40-41BA-BF76-B935806784C3}">
      <dgm:prSet/>
      <dgm:spPr/>
      <dgm:t>
        <a:bodyPr/>
        <a:lstStyle/>
        <a:p>
          <a:endParaRPr lang="en-US"/>
        </a:p>
      </dgm:t>
    </dgm:pt>
    <dgm:pt modelId="{603C5CA3-DC81-42F2-9D54-6D4AF54EE0B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IRB</a:t>
          </a:r>
          <a:endParaRPr lang="en-US" sz="1600" b="1" dirty="0">
            <a:solidFill>
              <a:schemeClr val="bg1"/>
            </a:solidFill>
          </a:endParaRPr>
        </a:p>
      </dgm:t>
    </dgm:pt>
    <dgm:pt modelId="{E3B1BA66-C401-4D76-B836-29BFBB21458E}" type="parTrans" cxnId="{AC738F94-DEC7-4228-8B66-A2E4FAA79231}">
      <dgm:prSet/>
      <dgm:spPr/>
      <dgm:t>
        <a:bodyPr/>
        <a:lstStyle/>
        <a:p>
          <a:endParaRPr lang="en-US"/>
        </a:p>
      </dgm:t>
    </dgm:pt>
    <dgm:pt modelId="{FC66AD14-5465-4ECD-A35A-86E5DC7E7386}" type="sibTrans" cxnId="{AC738F94-DEC7-4228-8B66-A2E4FAA79231}">
      <dgm:prSet/>
      <dgm:spPr/>
      <dgm:t>
        <a:bodyPr/>
        <a:lstStyle/>
        <a:p>
          <a:endParaRPr lang="en-US"/>
        </a:p>
      </dgm:t>
    </dgm:pt>
    <dgm:pt modelId="{861F3EFF-1698-4934-84D4-BBF5D5F6B22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/>
            <a:t>COI</a:t>
          </a:r>
        </a:p>
      </dgm:t>
    </dgm:pt>
    <dgm:pt modelId="{2CF0B017-AAE9-4E8A-814C-A8CC1F4CF408}" type="parTrans" cxnId="{289C08AA-54BD-48B4-B2D3-F47303945DC9}">
      <dgm:prSet/>
      <dgm:spPr/>
      <dgm:t>
        <a:bodyPr/>
        <a:lstStyle/>
        <a:p>
          <a:endParaRPr lang="en-US"/>
        </a:p>
      </dgm:t>
    </dgm:pt>
    <dgm:pt modelId="{835CE313-D08F-420B-814A-5EA7385261D6}" type="sibTrans" cxnId="{289C08AA-54BD-48B4-B2D3-F47303945DC9}">
      <dgm:prSet/>
      <dgm:spPr/>
      <dgm:t>
        <a:bodyPr/>
        <a:lstStyle/>
        <a:p>
          <a:endParaRPr lang="en-US"/>
        </a:p>
      </dgm:t>
    </dgm:pt>
    <dgm:pt modelId="{0E6552C5-B055-40F8-970E-1810B0748F7B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/>
            <a:t>Office of Grants Compliance</a:t>
          </a:r>
        </a:p>
      </dgm:t>
    </dgm:pt>
    <dgm:pt modelId="{7D1D08B3-F07F-4B7B-A692-DCF512814CEC}" type="parTrans" cxnId="{E114F6DF-746F-4F4A-A2B3-27A18450BB04}">
      <dgm:prSet/>
      <dgm:spPr/>
      <dgm:t>
        <a:bodyPr/>
        <a:lstStyle/>
        <a:p>
          <a:endParaRPr lang="en-US"/>
        </a:p>
      </dgm:t>
    </dgm:pt>
    <dgm:pt modelId="{7F520CB1-9710-4DDF-9E7A-085D4CC11D42}" type="sibTrans" cxnId="{E114F6DF-746F-4F4A-A2B3-27A18450BB04}">
      <dgm:prSet/>
      <dgm:spPr/>
      <dgm:t>
        <a:bodyPr/>
        <a:lstStyle/>
        <a:p>
          <a:endParaRPr lang="en-US"/>
        </a:p>
      </dgm:t>
    </dgm:pt>
    <dgm:pt modelId="{6B7C5E8D-E6F0-44A0-AADF-15B621FDA47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/>
            <a:t>Clinical Trials Office</a:t>
          </a:r>
        </a:p>
      </dgm:t>
    </dgm:pt>
    <dgm:pt modelId="{6963D1CD-AAF3-4FBE-B480-AF71C6A916E7}" type="parTrans" cxnId="{D0CF4C2E-3F2D-4FC7-AF29-964ED9D6C3F6}">
      <dgm:prSet/>
      <dgm:spPr/>
      <dgm:t>
        <a:bodyPr/>
        <a:lstStyle/>
        <a:p>
          <a:endParaRPr lang="en-US"/>
        </a:p>
      </dgm:t>
    </dgm:pt>
    <dgm:pt modelId="{A69E1441-EA10-481F-9B64-81E17057F77D}" type="sibTrans" cxnId="{D0CF4C2E-3F2D-4FC7-AF29-964ED9D6C3F6}">
      <dgm:prSet/>
      <dgm:spPr/>
      <dgm:t>
        <a:bodyPr/>
        <a:lstStyle/>
        <a:p>
          <a:endParaRPr lang="en-US"/>
        </a:p>
      </dgm:t>
    </dgm:pt>
    <dgm:pt modelId="{64A5950B-3E60-4ED2-9F95-445B4561BE2B}" type="pres">
      <dgm:prSet presAssocID="{2401A85D-7FAD-4699-97B0-E8A86C59AB2A}" presName="Name0" presStyleCnt="0">
        <dgm:presLayoutVars>
          <dgm:chMax val="1"/>
          <dgm:chPref val="1"/>
        </dgm:presLayoutVars>
      </dgm:prSet>
      <dgm:spPr/>
    </dgm:pt>
    <dgm:pt modelId="{7598A5F2-47B2-411A-BF8D-36305797B96E}" type="pres">
      <dgm:prSet presAssocID="{34EE309F-DFE6-4BD5-B04D-E224E665E7FC}" presName="Parent" presStyleLbl="node0" presStyleIdx="0" presStyleCnt="1">
        <dgm:presLayoutVars>
          <dgm:chMax val="5"/>
          <dgm:chPref val="5"/>
        </dgm:presLayoutVars>
      </dgm:prSet>
      <dgm:spPr/>
    </dgm:pt>
    <dgm:pt modelId="{3D154EB2-6D9E-4376-9DCE-F9EFA6AE6431}" type="pres">
      <dgm:prSet presAssocID="{34EE309F-DFE6-4BD5-B04D-E224E665E7FC}" presName="Accent2" presStyleLbl="node1" presStyleIdx="0" presStyleCnt="19"/>
      <dgm:spPr/>
    </dgm:pt>
    <dgm:pt modelId="{8DE24BED-0B58-424D-99D0-4D26C9C02F3E}" type="pres">
      <dgm:prSet presAssocID="{34EE309F-DFE6-4BD5-B04D-E224E665E7FC}" presName="Accent3" presStyleLbl="node1" presStyleIdx="1" presStyleCnt="19"/>
      <dgm:spPr/>
    </dgm:pt>
    <dgm:pt modelId="{4D23070D-0D95-4C3B-9E4A-A07E922B9946}" type="pres">
      <dgm:prSet presAssocID="{34EE309F-DFE6-4BD5-B04D-E224E665E7FC}" presName="Accent4" presStyleLbl="node1" presStyleIdx="2" presStyleCnt="19"/>
      <dgm:spPr/>
    </dgm:pt>
    <dgm:pt modelId="{A1D467F1-9C29-45EF-9C59-2652AF859F7E}" type="pres">
      <dgm:prSet presAssocID="{34EE309F-DFE6-4BD5-B04D-E224E665E7FC}" presName="Accent5" presStyleLbl="node1" presStyleIdx="3" presStyleCnt="19"/>
      <dgm:spPr/>
    </dgm:pt>
    <dgm:pt modelId="{2CD00188-873D-43A5-94C1-99CF6C9036CB}" type="pres">
      <dgm:prSet presAssocID="{34EE309F-DFE6-4BD5-B04D-E224E665E7FC}" presName="Accent6" presStyleLbl="node1" presStyleIdx="4" presStyleCnt="19"/>
      <dgm:spPr/>
    </dgm:pt>
    <dgm:pt modelId="{C4E4158D-BCF7-4C9F-BB40-88592BE985E1}" type="pres">
      <dgm:prSet presAssocID="{F12EB0A0-B127-4063-BD1D-12397B056900}" presName="Child1" presStyleLbl="node1" presStyleIdx="5" presStyleCnt="19" custScaleX="98912" custScaleY="98901" custLinFactNeighborX="321" custLinFactNeighborY="-2304">
        <dgm:presLayoutVars>
          <dgm:chMax val="0"/>
          <dgm:chPref val="0"/>
        </dgm:presLayoutVars>
      </dgm:prSet>
      <dgm:spPr/>
    </dgm:pt>
    <dgm:pt modelId="{8DB623FA-0CE5-45A9-969D-2E657EA3FCD6}" type="pres">
      <dgm:prSet presAssocID="{F12EB0A0-B127-4063-BD1D-12397B056900}" presName="Accent7" presStyleCnt="0"/>
      <dgm:spPr/>
    </dgm:pt>
    <dgm:pt modelId="{50DD112C-B63D-407D-9051-13F400D50FF6}" type="pres">
      <dgm:prSet presAssocID="{F12EB0A0-B127-4063-BD1D-12397B056900}" presName="AccentHold1" presStyleLbl="node1" presStyleIdx="6" presStyleCnt="19"/>
      <dgm:spPr/>
    </dgm:pt>
    <dgm:pt modelId="{1B0387B2-E2AD-4D8A-B458-17D3689B761F}" type="pres">
      <dgm:prSet presAssocID="{F12EB0A0-B127-4063-BD1D-12397B056900}" presName="Accent8" presStyleCnt="0"/>
      <dgm:spPr/>
    </dgm:pt>
    <dgm:pt modelId="{3E6D4BB7-CCA9-48FD-8E20-429458B3DA5F}" type="pres">
      <dgm:prSet presAssocID="{F12EB0A0-B127-4063-BD1D-12397B056900}" presName="AccentHold2" presStyleLbl="node1" presStyleIdx="7" presStyleCnt="19"/>
      <dgm:spPr/>
    </dgm:pt>
    <dgm:pt modelId="{7F9D44EA-FACC-4F6D-8F63-C3AD7596D9EF}" type="pres">
      <dgm:prSet presAssocID="{861F3EFF-1698-4934-84D4-BBF5D5F6B229}" presName="Child2" presStyleLbl="node1" presStyleIdx="8" presStyleCnt="19" custScaleX="69239" custScaleY="69231" custLinFactNeighborX="3134" custLinFactNeighborY="70372">
        <dgm:presLayoutVars>
          <dgm:chMax val="0"/>
          <dgm:chPref val="0"/>
        </dgm:presLayoutVars>
      </dgm:prSet>
      <dgm:spPr/>
    </dgm:pt>
    <dgm:pt modelId="{7B91574D-0AA3-42B9-A58A-59F52D4ED943}" type="pres">
      <dgm:prSet presAssocID="{861F3EFF-1698-4934-84D4-BBF5D5F6B229}" presName="Accent9" presStyleCnt="0"/>
      <dgm:spPr/>
    </dgm:pt>
    <dgm:pt modelId="{329827D7-A7F8-4CE2-9AAE-63BD43ED2D4D}" type="pres">
      <dgm:prSet presAssocID="{861F3EFF-1698-4934-84D4-BBF5D5F6B229}" presName="AccentHold1" presStyleLbl="node1" presStyleIdx="9" presStyleCnt="19"/>
      <dgm:spPr/>
    </dgm:pt>
    <dgm:pt modelId="{D8C2F129-99FA-413B-ACCD-121CCD7F0236}" type="pres">
      <dgm:prSet presAssocID="{861F3EFF-1698-4934-84D4-BBF5D5F6B229}" presName="Accent10" presStyleCnt="0"/>
      <dgm:spPr/>
    </dgm:pt>
    <dgm:pt modelId="{05C827F7-2839-4FB8-AEEE-2FC99B3064F2}" type="pres">
      <dgm:prSet presAssocID="{861F3EFF-1698-4934-84D4-BBF5D5F6B229}" presName="AccentHold2" presStyleLbl="node1" presStyleIdx="10" presStyleCnt="19"/>
      <dgm:spPr/>
    </dgm:pt>
    <dgm:pt modelId="{18DBE72A-5EE2-4AD3-8220-93382E79533D}" type="pres">
      <dgm:prSet presAssocID="{861F3EFF-1698-4934-84D4-BBF5D5F6B229}" presName="Accent11" presStyleCnt="0"/>
      <dgm:spPr/>
    </dgm:pt>
    <dgm:pt modelId="{0123F23F-BB41-4EF6-805C-3CECCE752CD6}" type="pres">
      <dgm:prSet presAssocID="{861F3EFF-1698-4934-84D4-BBF5D5F6B229}" presName="AccentHold3" presStyleLbl="node1" presStyleIdx="11" presStyleCnt="19"/>
      <dgm:spPr/>
    </dgm:pt>
    <dgm:pt modelId="{A1D89732-BA1B-4BA0-9754-5E2E3EE69305}" type="pres">
      <dgm:prSet presAssocID="{603C5CA3-DC81-42F2-9D54-6D4AF54EE0BC}" presName="Child3" presStyleLbl="node1" presStyleIdx="12" presStyleCnt="19" custScaleX="89021" custScaleY="89011" custLinFactX="-24090" custLinFactNeighborX="-100000" custLinFactNeighborY="8092">
        <dgm:presLayoutVars>
          <dgm:chMax val="0"/>
          <dgm:chPref val="0"/>
        </dgm:presLayoutVars>
      </dgm:prSet>
      <dgm:spPr/>
    </dgm:pt>
    <dgm:pt modelId="{06D11548-4031-4D8A-B25D-63B4720145EE}" type="pres">
      <dgm:prSet presAssocID="{603C5CA3-DC81-42F2-9D54-6D4AF54EE0BC}" presName="Accent12" presStyleCnt="0"/>
      <dgm:spPr/>
    </dgm:pt>
    <dgm:pt modelId="{E45A42C1-8984-486D-921F-403BA205C9F5}" type="pres">
      <dgm:prSet presAssocID="{603C5CA3-DC81-42F2-9D54-6D4AF54EE0BC}" presName="AccentHold1" presStyleLbl="node1" presStyleIdx="13" presStyleCnt="19"/>
      <dgm:spPr/>
    </dgm:pt>
    <dgm:pt modelId="{DCCE196F-39A5-4052-AC72-8F42BEF42431}" type="pres">
      <dgm:prSet presAssocID="{0E6552C5-B055-40F8-970E-1810B0748F7B}" presName="Child4" presStyleLbl="node1" presStyleIdx="14" presStyleCnt="19" custScaleX="98912" custScaleY="98901">
        <dgm:presLayoutVars>
          <dgm:chMax val="0"/>
          <dgm:chPref val="0"/>
        </dgm:presLayoutVars>
      </dgm:prSet>
      <dgm:spPr/>
    </dgm:pt>
    <dgm:pt modelId="{39F3CC12-FF53-40CF-8B7C-64545679744D}" type="pres">
      <dgm:prSet presAssocID="{0E6552C5-B055-40F8-970E-1810B0748F7B}" presName="Accent13" presStyleCnt="0"/>
      <dgm:spPr/>
    </dgm:pt>
    <dgm:pt modelId="{07AFC215-B911-4111-8BE3-9B8849F7152F}" type="pres">
      <dgm:prSet presAssocID="{0E6552C5-B055-40F8-970E-1810B0748F7B}" presName="AccentHold1" presStyleLbl="node1" presStyleIdx="15" presStyleCnt="19"/>
      <dgm:spPr/>
    </dgm:pt>
    <dgm:pt modelId="{25504E76-5462-454C-A434-4A84C337FD8C}" type="pres">
      <dgm:prSet presAssocID="{6B7C5E8D-E6F0-44A0-AADF-15B621FDA47D}" presName="Child5" presStyleLbl="node1" presStyleIdx="16" presStyleCnt="19" custLinFactNeighborX="-6083" custLinFactNeighborY="-2333">
        <dgm:presLayoutVars>
          <dgm:chMax val="0"/>
          <dgm:chPref val="0"/>
        </dgm:presLayoutVars>
      </dgm:prSet>
      <dgm:spPr/>
    </dgm:pt>
    <dgm:pt modelId="{CB4F2260-5DEE-4F10-88C3-9F0E5E21280C}" type="pres">
      <dgm:prSet presAssocID="{6B7C5E8D-E6F0-44A0-AADF-15B621FDA47D}" presName="Accent15" presStyleCnt="0"/>
      <dgm:spPr/>
    </dgm:pt>
    <dgm:pt modelId="{BF894FE1-BE28-4B0D-B20E-CD81ECF2D9DC}" type="pres">
      <dgm:prSet presAssocID="{6B7C5E8D-E6F0-44A0-AADF-15B621FDA47D}" presName="AccentHold2" presStyleLbl="node1" presStyleIdx="17" presStyleCnt="19"/>
      <dgm:spPr/>
    </dgm:pt>
    <dgm:pt modelId="{96EE2C6C-8F9F-4BCA-B21D-5E1B1AF8E23D}" type="pres">
      <dgm:prSet presAssocID="{6B7C5E8D-E6F0-44A0-AADF-15B621FDA47D}" presName="Accent16" presStyleCnt="0"/>
      <dgm:spPr/>
    </dgm:pt>
    <dgm:pt modelId="{A625A4AB-7C27-40B9-B2A1-6DFB1914527C}" type="pres">
      <dgm:prSet presAssocID="{6B7C5E8D-E6F0-44A0-AADF-15B621FDA47D}" presName="AccentHold3" presStyleLbl="node1" presStyleIdx="18" presStyleCnt="19" custLinFactX="-597217" custLinFactY="700000" custLinFactNeighborX="-600000" custLinFactNeighborY="796674"/>
      <dgm:spPr/>
    </dgm:pt>
  </dgm:ptLst>
  <dgm:cxnLst>
    <dgm:cxn modelId="{B62C1A04-B350-4B1D-841F-BB0D503E7335}" type="presOf" srcId="{34EE309F-DFE6-4BD5-B04D-E224E665E7FC}" destId="{7598A5F2-47B2-411A-BF8D-36305797B96E}" srcOrd="0" destOrd="0" presId="urn:microsoft.com/office/officeart/2009/3/layout/CircleRelationship"/>
    <dgm:cxn modelId="{E1768016-C67B-4F1F-A9B7-CC27AB6EFDA7}" type="presOf" srcId="{6B7C5E8D-E6F0-44A0-AADF-15B621FDA47D}" destId="{25504E76-5462-454C-A434-4A84C337FD8C}" srcOrd="0" destOrd="0" presId="urn:microsoft.com/office/officeart/2009/3/layout/CircleRelationship"/>
    <dgm:cxn modelId="{D0CF4C2E-3F2D-4FC7-AF29-964ED9D6C3F6}" srcId="{34EE309F-DFE6-4BD5-B04D-E224E665E7FC}" destId="{6B7C5E8D-E6F0-44A0-AADF-15B621FDA47D}" srcOrd="4" destOrd="0" parTransId="{6963D1CD-AAF3-4FBE-B480-AF71C6A916E7}" sibTransId="{A69E1441-EA10-481F-9B64-81E17057F77D}"/>
    <dgm:cxn modelId="{D31CF531-BD86-4E2C-A250-7E7DC6651C08}" type="presOf" srcId="{603C5CA3-DC81-42F2-9D54-6D4AF54EE0BC}" destId="{A1D89732-BA1B-4BA0-9754-5E2E3EE69305}" srcOrd="0" destOrd="0" presId="urn:microsoft.com/office/officeart/2009/3/layout/CircleRelationship"/>
    <dgm:cxn modelId="{774A1A34-0066-49A6-8EB9-3F005842E2A7}" type="presOf" srcId="{0E6552C5-B055-40F8-970E-1810B0748F7B}" destId="{DCCE196F-39A5-4052-AC72-8F42BEF42431}" srcOrd="0" destOrd="0" presId="urn:microsoft.com/office/officeart/2009/3/layout/CircleRelationship"/>
    <dgm:cxn modelId="{E2D18D3D-6D20-41E0-8911-3023459F669D}" type="presOf" srcId="{2401A85D-7FAD-4699-97B0-E8A86C59AB2A}" destId="{64A5950B-3E60-4ED2-9F95-445B4561BE2B}" srcOrd="0" destOrd="0" presId="urn:microsoft.com/office/officeart/2009/3/layout/CircleRelationship"/>
    <dgm:cxn modelId="{6E47D788-6A40-41BA-BF76-B935806784C3}" srcId="{34EE309F-DFE6-4BD5-B04D-E224E665E7FC}" destId="{F12EB0A0-B127-4063-BD1D-12397B056900}" srcOrd="0" destOrd="0" parTransId="{ADE9A779-2B1B-4D37-B686-D34F4BD20FE9}" sibTransId="{0EFF6118-3DBD-4D0A-9235-1BC714F4E7E6}"/>
    <dgm:cxn modelId="{D3B44091-1C14-4CA4-9ABA-370D7C33B698}" srcId="{2401A85D-7FAD-4699-97B0-E8A86C59AB2A}" destId="{34EE309F-DFE6-4BD5-B04D-E224E665E7FC}" srcOrd="0" destOrd="0" parTransId="{9D046C2A-E552-41D0-B9E8-649C69573928}" sibTransId="{479CC11A-0A88-466C-81EC-98CE1AC0E50E}"/>
    <dgm:cxn modelId="{AC738F94-DEC7-4228-8B66-A2E4FAA79231}" srcId="{34EE309F-DFE6-4BD5-B04D-E224E665E7FC}" destId="{603C5CA3-DC81-42F2-9D54-6D4AF54EE0BC}" srcOrd="2" destOrd="0" parTransId="{E3B1BA66-C401-4D76-B836-29BFBB21458E}" sibTransId="{FC66AD14-5465-4ECD-A35A-86E5DC7E7386}"/>
    <dgm:cxn modelId="{289C08AA-54BD-48B4-B2D3-F47303945DC9}" srcId="{34EE309F-DFE6-4BD5-B04D-E224E665E7FC}" destId="{861F3EFF-1698-4934-84D4-BBF5D5F6B229}" srcOrd="1" destOrd="0" parTransId="{2CF0B017-AAE9-4E8A-814C-A8CC1F4CF408}" sibTransId="{835CE313-D08F-420B-814A-5EA7385261D6}"/>
    <dgm:cxn modelId="{A9E422B1-9DBF-470A-8AD2-1C27988AD590}" type="presOf" srcId="{F12EB0A0-B127-4063-BD1D-12397B056900}" destId="{C4E4158D-BCF7-4C9F-BB40-88592BE985E1}" srcOrd="0" destOrd="0" presId="urn:microsoft.com/office/officeart/2009/3/layout/CircleRelationship"/>
    <dgm:cxn modelId="{5D2B89B1-BCA2-4690-B1D3-0BE9025BED6D}" type="presOf" srcId="{861F3EFF-1698-4934-84D4-BBF5D5F6B229}" destId="{7F9D44EA-FACC-4F6D-8F63-C3AD7596D9EF}" srcOrd="0" destOrd="0" presId="urn:microsoft.com/office/officeart/2009/3/layout/CircleRelationship"/>
    <dgm:cxn modelId="{E114F6DF-746F-4F4A-A2B3-27A18450BB04}" srcId="{34EE309F-DFE6-4BD5-B04D-E224E665E7FC}" destId="{0E6552C5-B055-40F8-970E-1810B0748F7B}" srcOrd="3" destOrd="0" parTransId="{7D1D08B3-F07F-4B7B-A692-DCF512814CEC}" sibTransId="{7F520CB1-9710-4DDF-9E7A-085D4CC11D42}"/>
    <dgm:cxn modelId="{887289C9-7DEA-4981-B957-9AB08FCE7D43}" type="presParOf" srcId="{64A5950B-3E60-4ED2-9F95-445B4561BE2B}" destId="{7598A5F2-47B2-411A-BF8D-36305797B96E}" srcOrd="0" destOrd="0" presId="urn:microsoft.com/office/officeart/2009/3/layout/CircleRelationship"/>
    <dgm:cxn modelId="{F26F7AFD-5149-416D-88EE-CE491D019E21}" type="presParOf" srcId="{64A5950B-3E60-4ED2-9F95-445B4561BE2B}" destId="{3D154EB2-6D9E-4376-9DCE-F9EFA6AE6431}" srcOrd="1" destOrd="0" presId="urn:microsoft.com/office/officeart/2009/3/layout/CircleRelationship"/>
    <dgm:cxn modelId="{2F876882-F7EF-443E-B215-1F0DD4EE0178}" type="presParOf" srcId="{64A5950B-3E60-4ED2-9F95-445B4561BE2B}" destId="{8DE24BED-0B58-424D-99D0-4D26C9C02F3E}" srcOrd="2" destOrd="0" presId="urn:microsoft.com/office/officeart/2009/3/layout/CircleRelationship"/>
    <dgm:cxn modelId="{ABEAB3D8-0EF1-4A72-A4F2-8AC6E69643EB}" type="presParOf" srcId="{64A5950B-3E60-4ED2-9F95-445B4561BE2B}" destId="{4D23070D-0D95-4C3B-9E4A-A07E922B9946}" srcOrd="3" destOrd="0" presId="urn:microsoft.com/office/officeart/2009/3/layout/CircleRelationship"/>
    <dgm:cxn modelId="{171F23C4-0C2D-4A14-97BA-7B5A8CB8BB76}" type="presParOf" srcId="{64A5950B-3E60-4ED2-9F95-445B4561BE2B}" destId="{A1D467F1-9C29-45EF-9C59-2652AF859F7E}" srcOrd="4" destOrd="0" presId="urn:microsoft.com/office/officeart/2009/3/layout/CircleRelationship"/>
    <dgm:cxn modelId="{AF0A808E-639D-4227-A04F-F46751369670}" type="presParOf" srcId="{64A5950B-3E60-4ED2-9F95-445B4561BE2B}" destId="{2CD00188-873D-43A5-94C1-99CF6C9036CB}" srcOrd="5" destOrd="0" presId="urn:microsoft.com/office/officeart/2009/3/layout/CircleRelationship"/>
    <dgm:cxn modelId="{BE833817-28A8-485D-B57F-C6A88558ACB4}" type="presParOf" srcId="{64A5950B-3E60-4ED2-9F95-445B4561BE2B}" destId="{C4E4158D-BCF7-4C9F-BB40-88592BE985E1}" srcOrd="6" destOrd="0" presId="urn:microsoft.com/office/officeart/2009/3/layout/CircleRelationship"/>
    <dgm:cxn modelId="{6965F256-F48F-4123-A9E8-5832956E0875}" type="presParOf" srcId="{64A5950B-3E60-4ED2-9F95-445B4561BE2B}" destId="{8DB623FA-0CE5-45A9-969D-2E657EA3FCD6}" srcOrd="7" destOrd="0" presId="urn:microsoft.com/office/officeart/2009/3/layout/CircleRelationship"/>
    <dgm:cxn modelId="{D59560AF-31C0-439F-A875-F2E2D786690F}" type="presParOf" srcId="{8DB623FA-0CE5-45A9-969D-2E657EA3FCD6}" destId="{50DD112C-B63D-407D-9051-13F400D50FF6}" srcOrd="0" destOrd="0" presId="urn:microsoft.com/office/officeart/2009/3/layout/CircleRelationship"/>
    <dgm:cxn modelId="{723ACC52-5D8D-46E7-AE66-3615E4B05DE2}" type="presParOf" srcId="{64A5950B-3E60-4ED2-9F95-445B4561BE2B}" destId="{1B0387B2-E2AD-4D8A-B458-17D3689B761F}" srcOrd="8" destOrd="0" presId="urn:microsoft.com/office/officeart/2009/3/layout/CircleRelationship"/>
    <dgm:cxn modelId="{C29F51B5-47CC-4EE8-B20E-68BEFB935753}" type="presParOf" srcId="{1B0387B2-E2AD-4D8A-B458-17D3689B761F}" destId="{3E6D4BB7-CCA9-48FD-8E20-429458B3DA5F}" srcOrd="0" destOrd="0" presId="urn:microsoft.com/office/officeart/2009/3/layout/CircleRelationship"/>
    <dgm:cxn modelId="{8BA86771-D4F0-4164-B32E-9FA18E3CA82F}" type="presParOf" srcId="{64A5950B-3E60-4ED2-9F95-445B4561BE2B}" destId="{7F9D44EA-FACC-4F6D-8F63-C3AD7596D9EF}" srcOrd="9" destOrd="0" presId="urn:microsoft.com/office/officeart/2009/3/layout/CircleRelationship"/>
    <dgm:cxn modelId="{FDA60474-E183-46F2-851E-764233924400}" type="presParOf" srcId="{64A5950B-3E60-4ED2-9F95-445B4561BE2B}" destId="{7B91574D-0AA3-42B9-A58A-59F52D4ED943}" srcOrd="10" destOrd="0" presId="urn:microsoft.com/office/officeart/2009/3/layout/CircleRelationship"/>
    <dgm:cxn modelId="{E620477B-C5AE-44B7-98E2-93692A2E4ADE}" type="presParOf" srcId="{7B91574D-0AA3-42B9-A58A-59F52D4ED943}" destId="{329827D7-A7F8-4CE2-9AAE-63BD43ED2D4D}" srcOrd="0" destOrd="0" presId="urn:microsoft.com/office/officeart/2009/3/layout/CircleRelationship"/>
    <dgm:cxn modelId="{EBD5FE12-6806-428B-A451-E47B6B52C64D}" type="presParOf" srcId="{64A5950B-3E60-4ED2-9F95-445B4561BE2B}" destId="{D8C2F129-99FA-413B-ACCD-121CCD7F0236}" srcOrd="11" destOrd="0" presId="urn:microsoft.com/office/officeart/2009/3/layout/CircleRelationship"/>
    <dgm:cxn modelId="{57FFCB21-724C-46F4-9AC1-24CE28D59746}" type="presParOf" srcId="{D8C2F129-99FA-413B-ACCD-121CCD7F0236}" destId="{05C827F7-2839-4FB8-AEEE-2FC99B3064F2}" srcOrd="0" destOrd="0" presId="urn:microsoft.com/office/officeart/2009/3/layout/CircleRelationship"/>
    <dgm:cxn modelId="{CC188F1F-62C8-47F0-BC2D-E21B579C2047}" type="presParOf" srcId="{64A5950B-3E60-4ED2-9F95-445B4561BE2B}" destId="{18DBE72A-5EE2-4AD3-8220-93382E79533D}" srcOrd="12" destOrd="0" presId="urn:microsoft.com/office/officeart/2009/3/layout/CircleRelationship"/>
    <dgm:cxn modelId="{16BF6CAA-CD61-4887-8FF1-E0087BCDF8D0}" type="presParOf" srcId="{18DBE72A-5EE2-4AD3-8220-93382E79533D}" destId="{0123F23F-BB41-4EF6-805C-3CECCE752CD6}" srcOrd="0" destOrd="0" presId="urn:microsoft.com/office/officeart/2009/3/layout/CircleRelationship"/>
    <dgm:cxn modelId="{D3484AFF-4A95-4D8E-9A18-71F3AC80B963}" type="presParOf" srcId="{64A5950B-3E60-4ED2-9F95-445B4561BE2B}" destId="{A1D89732-BA1B-4BA0-9754-5E2E3EE69305}" srcOrd="13" destOrd="0" presId="urn:microsoft.com/office/officeart/2009/3/layout/CircleRelationship"/>
    <dgm:cxn modelId="{AA01A0A2-762B-4F7C-A0F8-151B774E1D2D}" type="presParOf" srcId="{64A5950B-3E60-4ED2-9F95-445B4561BE2B}" destId="{06D11548-4031-4D8A-B25D-63B4720145EE}" srcOrd="14" destOrd="0" presId="urn:microsoft.com/office/officeart/2009/3/layout/CircleRelationship"/>
    <dgm:cxn modelId="{B19391D7-90D9-4662-87F6-161B7A93BE1D}" type="presParOf" srcId="{06D11548-4031-4D8A-B25D-63B4720145EE}" destId="{E45A42C1-8984-486D-921F-403BA205C9F5}" srcOrd="0" destOrd="0" presId="urn:microsoft.com/office/officeart/2009/3/layout/CircleRelationship"/>
    <dgm:cxn modelId="{0C598661-4352-4CFB-9106-C1CA5C8B4257}" type="presParOf" srcId="{64A5950B-3E60-4ED2-9F95-445B4561BE2B}" destId="{DCCE196F-39A5-4052-AC72-8F42BEF42431}" srcOrd="15" destOrd="0" presId="urn:microsoft.com/office/officeart/2009/3/layout/CircleRelationship"/>
    <dgm:cxn modelId="{9907A006-1B45-4E23-B642-00E907693358}" type="presParOf" srcId="{64A5950B-3E60-4ED2-9F95-445B4561BE2B}" destId="{39F3CC12-FF53-40CF-8B7C-64545679744D}" srcOrd="16" destOrd="0" presId="urn:microsoft.com/office/officeart/2009/3/layout/CircleRelationship"/>
    <dgm:cxn modelId="{312517C5-1D57-40F1-9997-22FBFE8296FE}" type="presParOf" srcId="{39F3CC12-FF53-40CF-8B7C-64545679744D}" destId="{07AFC215-B911-4111-8BE3-9B8849F7152F}" srcOrd="0" destOrd="0" presId="urn:microsoft.com/office/officeart/2009/3/layout/CircleRelationship"/>
    <dgm:cxn modelId="{3992A1A9-C337-4BA3-87FB-6D4D96869FE1}" type="presParOf" srcId="{64A5950B-3E60-4ED2-9F95-445B4561BE2B}" destId="{25504E76-5462-454C-A434-4A84C337FD8C}" srcOrd="17" destOrd="0" presId="urn:microsoft.com/office/officeart/2009/3/layout/CircleRelationship"/>
    <dgm:cxn modelId="{B85A7E85-D7BB-4571-BE41-5E8EEE11C9C9}" type="presParOf" srcId="{64A5950B-3E60-4ED2-9F95-445B4561BE2B}" destId="{CB4F2260-5DEE-4F10-88C3-9F0E5E21280C}" srcOrd="18" destOrd="0" presId="urn:microsoft.com/office/officeart/2009/3/layout/CircleRelationship"/>
    <dgm:cxn modelId="{58EC08DC-DD53-432F-AD7A-793930CAFED1}" type="presParOf" srcId="{CB4F2260-5DEE-4F10-88C3-9F0E5E21280C}" destId="{BF894FE1-BE28-4B0D-B20E-CD81ECF2D9DC}" srcOrd="0" destOrd="0" presId="urn:microsoft.com/office/officeart/2009/3/layout/CircleRelationship"/>
    <dgm:cxn modelId="{490F4D04-13BF-4B0F-B154-8EFB784F1CB5}" type="presParOf" srcId="{64A5950B-3E60-4ED2-9F95-445B4561BE2B}" destId="{96EE2C6C-8F9F-4BCA-B21D-5E1B1AF8E23D}" srcOrd="19" destOrd="0" presId="urn:microsoft.com/office/officeart/2009/3/layout/CircleRelationship"/>
    <dgm:cxn modelId="{5E842109-82E3-4B8F-ACA2-916D7C13D8BE}" type="presParOf" srcId="{96EE2C6C-8F9F-4BCA-B21D-5E1B1AF8E23D}" destId="{A625A4AB-7C27-40B9-B2A1-6DFB191452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01A85D-7FAD-4699-97B0-E8A86C59AB2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E309F-DFE6-4BD5-B04D-E224E665E7FC}">
      <dgm:prSet phldrT="[Text]" custT="1"/>
      <dgm:spPr/>
      <dgm:t>
        <a:bodyPr/>
        <a:lstStyle/>
        <a:p>
          <a:r>
            <a:rPr lang="en-US" sz="2000" b="1" dirty="0"/>
            <a:t>Office of Research Services</a:t>
          </a:r>
        </a:p>
      </dgm:t>
    </dgm:pt>
    <dgm:pt modelId="{9D046C2A-E552-41D0-B9E8-649C69573928}" type="parTrans" cxnId="{D3B44091-1C14-4CA4-9ABA-370D7C33B698}">
      <dgm:prSet/>
      <dgm:spPr/>
      <dgm:t>
        <a:bodyPr/>
        <a:lstStyle/>
        <a:p>
          <a:endParaRPr lang="en-US"/>
        </a:p>
      </dgm:t>
    </dgm:pt>
    <dgm:pt modelId="{479CC11A-0A88-466C-81EC-98CE1AC0E50E}" type="sibTrans" cxnId="{D3B44091-1C14-4CA4-9ABA-370D7C33B698}">
      <dgm:prSet/>
      <dgm:spPr/>
      <dgm:t>
        <a:bodyPr/>
        <a:lstStyle/>
        <a:p>
          <a:endParaRPr lang="en-US"/>
        </a:p>
      </dgm:t>
    </dgm:pt>
    <dgm:pt modelId="{F12EB0A0-B127-4063-BD1D-12397B056900}">
      <dgm:prSet phldrT="[Text]" custT="1"/>
      <dgm:spPr>
        <a:solidFill>
          <a:srgbClr val="CC99FF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IACUC</a:t>
          </a:r>
        </a:p>
      </dgm:t>
    </dgm:pt>
    <dgm:pt modelId="{ADE9A779-2B1B-4D37-B686-D34F4BD20FE9}" type="parTrans" cxnId="{6E47D788-6A40-41BA-BF76-B935806784C3}">
      <dgm:prSet/>
      <dgm:spPr/>
      <dgm:t>
        <a:bodyPr/>
        <a:lstStyle/>
        <a:p>
          <a:endParaRPr lang="en-US"/>
        </a:p>
      </dgm:t>
    </dgm:pt>
    <dgm:pt modelId="{0EFF6118-3DBD-4D0A-9235-1BC714F4E7E6}" type="sibTrans" cxnId="{6E47D788-6A40-41BA-BF76-B935806784C3}">
      <dgm:prSet/>
      <dgm:spPr/>
      <dgm:t>
        <a:bodyPr/>
        <a:lstStyle/>
        <a:p>
          <a:endParaRPr lang="en-US"/>
        </a:p>
      </dgm:t>
    </dgm:pt>
    <dgm:pt modelId="{603C5CA3-DC81-42F2-9D54-6D4AF54EE0B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IRB</a:t>
          </a:r>
          <a:endParaRPr lang="en-US" sz="1600" b="1" dirty="0">
            <a:solidFill>
              <a:schemeClr val="bg1"/>
            </a:solidFill>
          </a:endParaRPr>
        </a:p>
      </dgm:t>
    </dgm:pt>
    <dgm:pt modelId="{E3B1BA66-C401-4D76-B836-29BFBB21458E}" type="parTrans" cxnId="{AC738F94-DEC7-4228-8B66-A2E4FAA79231}">
      <dgm:prSet/>
      <dgm:spPr/>
      <dgm:t>
        <a:bodyPr/>
        <a:lstStyle/>
        <a:p>
          <a:endParaRPr lang="en-US"/>
        </a:p>
      </dgm:t>
    </dgm:pt>
    <dgm:pt modelId="{FC66AD14-5465-4ECD-A35A-86E5DC7E7386}" type="sibTrans" cxnId="{AC738F94-DEC7-4228-8B66-A2E4FAA79231}">
      <dgm:prSet/>
      <dgm:spPr/>
      <dgm:t>
        <a:bodyPr/>
        <a:lstStyle/>
        <a:p>
          <a:endParaRPr lang="en-US"/>
        </a:p>
      </dgm:t>
    </dgm:pt>
    <dgm:pt modelId="{861F3EFF-1698-4934-84D4-BBF5D5F6B22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/>
            <a:t>COI</a:t>
          </a:r>
        </a:p>
      </dgm:t>
    </dgm:pt>
    <dgm:pt modelId="{2CF0B017-AAE9-4E8A-814C-A8CC1F4CF408}" type="parTrans" cxnId="{289C08AA-54BD-48B4-B2D3-F47303945DC9}">
      <dgm:prSet/>
      <dgm:spPr/>
      <dgm:t>
        <a:bodyPr/>
        <a:lstStyle/>
        <a:p>
          <a:endParaRPr lang="en-US"/>
        </a:p>
      </dgm:t>
    </dgm:pt>
    <dgm:pt modelId="{835CE313-D08F-420B-814A-5EA7385261D6}" type="sibTrans" cxnId="{289C08AA-54BD-48B4-B2D3-F47303945DC9}">
      <dgm:prSet/>
      <dgm:spPr/>
      <dgm:t>
        <a:bodyPr/>
        <a:lstStyle/>
        <a:p>
          <a:endParaRPr lang="en-US"/>
        </a:p>
      </dgm:t>
    </dgm:pt>
    <dgm:pt modelId="{0E6552C5-B055-40F8-970E-1810B0748F7B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/>
            <a:t>Office of Grants Compliance</a:t>
          </a:r>
        </a:p>
      </dgm:t>
    </dgm:pt>
    <dgm:pt modelId="{7D1D08B3-F07F-4B7B-A692-DCF512814CEC}" type="parTrans" cxnId="{E114F6DF-746F-4F4A-A2B3-27A18450BB04}">
      <dgm:prSet/>
      <dgm:spPr/>
      <dgm:t>
        <a:bodyPr/>
        <a:lstStyle/>
        <a:p>
          <a:endParaRPr lang="en-US"/>
        </a:p>
      </dgm:t>
    </dgm:pt>
    <dgm:pt modelId="{7F520CB1-9710-4DDF-9E7A-085D4CC11D42}" type="sibTrans" cxnId="{E114F6DF-746F-4F4A-A2B3-27A18450BB04}">
      <dgm:prSet/>
      <dgm:spPr/>
      <dgm:t>
        <a:bodyPr/>
        <a:lstStyle/>
        <a:p>
          <a:endParaRPr lang="en-US"/>
        </a:p>
      </dgm:t>
    </dgm:pt>
    <dgm:pt modelId="{6B7C5E8D-E6F0-44A0-AADF-15B621FDA47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/>
            <a:t>Clinical Trials Office</a:t>
          </a:r>
        </a:p>
      </dgm:t>
    </dgm:pt>
    <dgm:pt modelId="{6963D1CD-AAF3-4FBE-B480-AF71C6A916E7}" type="parTrans" cxnId="{D0CF4C2E-3F2D-4FC7-AF29-964ED9D6C3F6}">
      <dgm:prSet/>
      <dgm:spPr/>
      <dgm:t>
        <a:bodyPr/>
        <a:lstStyle/>
        <a:p>
          <a:endParaRPr lang="en-US"/>
        </a:p>
      </dgm:t>
    </dgm:pt>
    <dgm:pt modelId="{A69E1441-EA10-481F-9B64-81E17057F77D}" type="sibTrans" cxnId="{D0CF4C2E-3F2D-4FC7-AF29-964ED9D6C3F6}">
      <dgm:prSet/>
      <dgm:spPr/>
      <dgm:t>
        <a:bodyPr/>
        <a:lstStyle/>
        <a:p>
          <a:endParaRPr lang="en-US"/>
        </a:p>
      </dgm:t>
    </dgm:pt>
    <dgm:pt modelId="{64A5950B-3E60-4ED2-9F95-445B4561BE2B}" type="pres">
      <dgm:prSet presAssocID="{2401A85D-7FAD-4699-97B0-E8A86C59AB2A}" presName="Name0" presStyleCnt="0">
        <dgm:presLayoutVars>
          <dgm:chMax val="1"/>
          <dgm:chPref val="1"/>
        </dgm:presLayoutVars>
      </dgm:prSet>
      <dgm:spPr/>
    </dgm:pt>
    <dgm:pt modelId="{7598A5F2-47B2-411A-BF8D-36305797B96E}" type="pres">
      <dgm:prSet presAssocID="{34EE309F-DFE6-4BD5-B04D-E224E665E7FC}" presName="Parent" presStyleLbl="node0" presStyleIdx="0" presStyleCnt="1">
        <dgm:presLayoutVars>
          <dgm:chMax val="5"/>
          <dgm:chPref val="5"/>
        </dgm:presLayoutVars>
      </dgm:prSet>
      <dgm:spPr/>
    </dgm:pt>
    <dgm:pt modelId="{3D154EB2-6D9E-4376-9DCE-F9EFA6AE6431}" type="pres">
      <dgm:prSet presAssocID="{34EE309F-DFE6-4BD5-B04D-E224E665E7FC}" presName="Accent2" presStyleLbl="node1" presStyleIdx="0" presStyleCnt="19"/>
      <dgm:spPr/>
    </dgm:pt>
    <dgm:pt modelId="{8DE24BED-0B58-424D-99D0-4D26C9C02F3E}" type="pres">
      <dgm:prSet presAssocID="{34EE309F-DFE6-4BD5-B04D-E224E665E7FC}" presName="Accent3" presStyleLbl="node1" presStyleIdx="1" presStyleCnt="19"/>
      <dgm:spPr/>
    </dgm:pt>
    <dgm:pt modelId="{4D23070D-0D95-4C3B-9E4A-A07E922B9946}" type="pres">
      <dgm:prSet presAssocID="{34EE309F-DFE6-4BD5-B04D-E224E665E7FC}" presName="Accent4" presStyleLbl="node1" presStyleIdx="2" presStyleCnt="19"/>
      <dgm:spPr/>
    </dgm:pt>
    <dgm:pt modelId="{A1D467F1-9C29-45EF-9C59-2652AF859F7E}" type="pres">
      <dgm:prSet presAssocID="{34EE309F-DFE6-4BD5-B04D-E224E665E7FC}" presName="Accent5" presStyleLbl="node1" presStyleIdx="3" presStyleCnt="19"/>
      <dgm:spPr/>
    </dgm:pt>
    <dgm:pt modelId="{2CD00188-873D-43A5-94C1-99CF6C9036CB}" type="pres">
      <dgm:prSet presAssocID="{34EE309F-DFE6-4BD5-B04D-E224E665E7FC}" presName="Accent6" presStyleLbl="node1" presStyleIdx="4" presStyleCnt="19"/>
      <dgm:spPr/>
    </dgm:pt>
    <dgm:pt modelId="{C4E4158D-BCF7-4C9F-BB40-88592BE985E1}" type="pres">
      <dgm:prSet presAssocID="{F12EB0A0-B127-4063-BD1D-12397B056900}" presName="Child1" presStyleLbl="node1" presStyleIdx="5" presStyleCnt="19" custScaleX="98912" custScaleY="98901" custLinFactNeighborX="321" custLinFactNeighborY="-2304">
        <dgm:presLayoutVars>
          <dgm:chMax val="0"/>
          <dgm:chPref val="0"/>
        </dgm:presLayoutVars>
      </dgm:prSet>
      <dgm:spPr/>
    </dgm:pt>
    <dgm:pt modelId="{8DB623FA-0CE5-45A9-969D-2E657EA3FCD6}" type="pres">
      <dgm:prSet presAssocID="{F12EB0A0-B127-4063-BD1D-12397B056900}" presName="Accent7" presStyleCnt="0"/>
      <dgm:spPr/>
    </dgm:pt>
    <dgm:pt modelId="{50DD112C-B63D-407D-9051-13F400D50FF6}" type="pres">
      <dgm:prSet presAssocID="{F12EB0A0-B127-4063-BD1D-12397B056900}" presName="AccentHold1" presStyleLbl="node1" presStyleIdx="6" presStyleCnt="19"/>
      <dgm:spPr/>
    </dgm:pt>
    <dgm:pt modelId="{1B0387B2-E2AD-4D8A-B458-17D3689B761F}" type="pres">
      <dgm:prSet presAssocID="{F12EB0A0-B127-4063-BD1D-12397B056900}" presName="Accent8" presStyleCnt="0"/>
      <dgm:spPr/>
    </dgm:pt>
    <dgm:pt modelId="{3E6D4BB7-CCA9-48FD-8E20-429458B3DA5F}" type="pres">
      <dgm:prSet presAssocID="{F12EB0A0-B127-4063-BD1D-12397B056900}" presName="AccentHold2" presStyleLbl="node1" presStyleIdx="7" presStyleCnt="19"/>
      <dgm:spPr/>
    </dgm:pt>
    <dgm:pt modelId="{7F9D44EA-FACC-4F6D-8F63-C3AD7596D9EF}" type="pres">
      <dgm:prSet presAssocID="{861F3EFF-1698-4934-84D4-BBF5D5F6B229}" presName="Child2" presStyleLbl="node1" presStyleIdx="8" presStyleCnt="19" custScaleX="69239" custScaleY="69231" custLinFactNeighborX="3134" custLinFactNeighborY="70372">
        <dgm:presLayoutVars>
          <dgm:chMax val="0"/>
          <dgm:chPref val="0"/>
        </dgm:presLayoutVars>
      </dgm:prSet>
      <dgm:spPr/>
    </dgm:pt>
    <dgm:pt modelId="{7B91574D-0AA3-42B9-A58A-59F52D4ED943}" type="pres">
      <dgm:prSet presAssocID="{861F3EFF-1698-4934-84D4-BBF5D5F6B229}" presName="Accent9" presStyleCnt="0"/>
      <dgm:spPr/>
    </dgm:pt>
    <dgm:pt modelId="{329827D7-A7F8-4CE2-9AAE-63BD43ED2D4D}" type="pres">
      <dgm:prSet presAssocID="{861F3EFF-1698-4934-84D4-BBF5D5F6B229}" presName="AccentHold1" presStyleLbl="node1" presStyleIdx="9" presStyleCnt="19"/>
      <dgm:spPr/>
    </dgm:pt>
    <dgm:pt modelId="{D8C2F129-99FA-413B-ACCD-121CCD7F0236}" type="pres">
      <dgm:prSet presAssocID="{861F3EFF-1698-4934-84D4-BBF5D5F6B229}" presName="Accent10" presStyleCnt="0"/>
      <dgm:spPr/>
    </dgm:pt>
    <dgm:pt modelId="{05C827F7-2839-4FB8-AEEE-2FC99B3064F2}" type="pres">
      <dgm:prSet presAssocID="{861F3EFF-1698-4934-84D4-BBF5D5F6B229}" presName="AccentHold2" presStyleLbl="node1" presStyleIdx="10" presStyleCnt="19"/>
      <dgm:spPr/>
    </dgm:pt>
    <dgm:pt modelId="{18DBE72A-5EE2-4AD3-8220-93382E79533D}" type="pres">
      <dgm:prSet presAssocID="{861F3EFF-1698-4934-84D4-BBF5D5F6B229}" presName="Accent11" presStyleCnt="0"/>
      <dgm:spPr/>
    </dgm:pt>
    <dgm:pt modelId="{0123F23F-BB41-4EF6-805C-3CECCE752CD6}" type="pres">
      <dgm:prSet presAssocID="{861F3EFF-1698-4934-84D4-BBF5D5F6B229}" presName="AccentHold3" presStyleLbl="node1" presStyleIdx="11" presStyleCnt="19"/>
      <dgm:spPr/>
    </dgm:pt>
    <dgm:pt modelId="{A1D89732-BA1B-4BA0-9754-5E2E3EE69305}" type="pres">
      <dgm:prSet presAssocID="{603C5CA3-DC81-42F2-9D54-6D4AF54EE0BC}" presName="Child3" presStyleLbl="node1" presStyleIdx="12" presStyleCnt="19" custScaleX="89021" custScaleY="89011" custLinFactX="-24090" custLinFactNeighborX="-100000" custLinFactNeighborY="8092">
        <dgm:presLayoutVars>
          <dgm:chMax val="0"/>
          <dgm:chPref val="0"/>
        </dgm:presLayoutVars>
      </dgm:prSet>
      <dgm:spPr/>
    </dgm:pt>
    <dgm:pt modelId="{06D11548-4031-4D8A-B25D-63B4720145EE}" type="pres">
      <dgm:prSet presAssocID="{603C5CA3-DC81-42F2-9D54-6D4AF54EE0BC}" presName="Accent12" presStyleCnt="0"/>
      <dgm:spPr/>
    </dgm:pt>
    <dgm:pt modelId="{E45A42C1-8984-486D-921F-403BA205C9F5}" type="pres">
      <dgm:prSet presAssocID="{603C5CA3-DC81-42F2-9D54-6D4AF54EE0BC}" presName="AccentHold1" presStyleLbl="node1" presStyleIdx="13" presStyleCnt="19"/>
      <dgm:spPr/>
    </dgm:pt>
    <dgm:pt modelId="{DCCE196F-39A5-4052-AC72-8F42BEF42431}" type="pres">
      <dgm:prSet presAssocID="{0E6552C5-B055-40F8-970E-1810B0748F7B}" presName="Child4" presStyleLbl="node1" presStyleIdx="14" presStyleCnt="19" custScaleX="98912" custScaleY="98901">
        <dgm:presLayoutVars>
          <dgm:chMax val="0"/>
          <dgm:chPref val="0"/>
        </dgm:presLayoutVars>
      </dgm:prSet>
      <dgm:spPr/>
    </dgm:pt>
    <dgm:pt modelId="{39F3CC12-FF53-40CF-8B7C-64545679744D}" type="pres">
      <dgm:prSet presAssocID="{0E6552C5-B055-40F8-970E-1810B0748F7B}" presName="Accent13" presStyleCnt="0"/>
      <dgm:spPr/>
    </dgm:pt>
    <dgm:pt modelId="{07AFC215-B911-4111-8BE3-9B8849F7152F}" type="pres">
      <dgm:prSet presAssocID="{0E6552C5-B055-40F8-970E-1810B0748F7B}" presName="AccentHold1" presStyleLbl="node1" presStyleIdx="15" presStyleCnt="19"/>
      <dgm:spPr/>
    </dgm:pt>
    <dgm:pt modelId="{25504E76-5462-454C-A434-4A84C337FD8C}" type="pres">
      <dgm:prSet presAssocID="{6B7C5E8D-E6F0-44A0-AADF-15B621FDA47D}" presName="Child5" presStyleLbl="node1" presStyleIdx="16" presStyleCnt="19" custLinFactNeighborX="-6083" custLinFactNeighborY="-2333">
        <dgm:presLayoutVars>
          <dgm:chMax val="0"/>
          <dgm:chPref val="0"/>
        </dgm:presLayoutVars>
      </dgm:prSet>
      <dgm:spPr/>
    </dgm:pt>
    <dgm:pt modelId="{CB4F2260-5DEE-4F10-88C3-9F0E5E21280C}" type="pres">
      <dgm:prSet presAssocID="{6B7C5E8D-E6F0-44A0-AADF-15B621FDA47D}" presName="Accent15" presStyleCnt="0"/>
      <dgm:spPr/>
    </dgm:pt>
    <dgm:pt modelId="{BF894FE1-BE28-4B0D-B20E-CD81ECF2D9DC}" type="pres">
      <dgm:prSet presAssocID="{6B7C5E8D-E6F0-44A0-AADF-15B621FDA47D}" presName="AccentHold2" presStyleLbl="node1" presStyleIdx="17" presStyleCnt="19"/>
      <dgm:spPr/>
    </dgm:pt>
    <dgm:pt modelId="{96EE2C6C-8F9F-4BCA-B21D-5E1B1AF8E23D}" type="pres">
      <dgm:prSet presAssocID="{6B7C5E8D-E6F0-44A0-AADF-15B621FDA47D}" presName="Accent16" presStyleCnt="0"/>
      <dgm:spPr/>
    </dgm:pt>
    <dgm:pt modelId="{A625A4AB-7C27-40B9-B2A1-6DFB1914527C}" type="pres">
      <dgm:prSet presAssocID="{6B7C5E8D-E6F0-44A0-AADF-15B621FDA47D}" presName="AccentHold3" presStyleLbl="node1" presStyleIdx="18" presStyleCnt="19" custLinFactX="-597217" custLinFactY="700000" custLinFactNeighborX="-600000" custLinFactNeighborY="796674"/>
      <dgm:spPr/>
    </dgm:pt>
  </dgm:ptLst>
  <dgm:cxnLst>
    <dgm:cxn modelId="{B62C1A04-B350-4B1D-841F-BB0D503E7335}" type="presOf" srcId="{34EE309F-DFE6-4BD5-B04D-E224E665E7FC}" destId="{7598A5F2-47B2-411A-BF8D-36305797B96E}" srcOrd="0" destOrd="0" presId="urn:microsoft.com/office/officeart/2009/3/layout/CircleRelationship"/>
    <dgm:cxn modelId="{E1768016-C67B-4F1F-A9B7-CC27AB6EFDA7}" type="presOf" srcId="{6B7C5E8D-E6F0-44A0-AADF-15B621FDA47D}" destId="{25504E76-5462-454C-A434-4A84C337FD8C}" srcOrd="0" destOrd="0" presId="urn:microsoft.com/office/officeart/2009/3/layout/CircleRelationship"/>
    <dgm:cxn modelId="{D0CF4C2E-3F2D-4FC7-AF29-964ED9D6C3F6}" srcId="{34EE309F-DFE6-4BD5-B04D-E224E665E7FC}" destId="{6B7C5E8D-E6F0-44A0-AADF-15B621FDA47D}" srcOrd="4" destOrd="0" parTransId="{6963D1CD-AAF3-4FBE-B480-AF71C6A916E7}" sibTransId="{A69E1441-EA10-481F-9B64-81E17057F77D}"/>
    <dgm:cxn modelId="{D31CF531-BD86-4E2C-A250-7E7DC6651C08}" type="presOf" srcId="{603C5CA3-DC81-42F2-9D54-6D4AF54EE0BC}" destId="{A1D89732-BA1B-4BA0-9754-5E2E3EE69305}" srcOrd="0" destOrd="0" presId="urn:microsoft.com/office/officeart/2009/3/layout/CircleRelationship"/>
    <dgm:cxn modelId="{774A1A34-0066-49A6-8EB9-3F005842E2A7}" type="presOf" srcId="{0E6552C5-B055-40F8-970E-1810B0748F7B}" destId="{DCCE196F-39A5-4052-AC72-8F42BEF42431}" srcOrd="0" destOrd="0" presId="urn:microsoft.com/office/officeart/2009/3/layout/CircleRelationship"/>
    <dgm:cxn modelId="{E2D18D3D-6D20-41E0-8911-3023459F669D}" type="presOf" srcId="{2401A85D-7FAD-4699-97B0-E8A86C59AB2A}" destId="{64A5950B-3E60-4ED2-9F95-445B4561BE2B}" srcOrd="0" destOrd="0" presId="urn:microsoft.com/office/officeart/2009/3/layout/CircleRelationship"/>
    <dgm:cxn modelId="{6E47D788-6A40-41BA-BF76-B935806784C3}" srcId="{34EE309F-DFE6-4BD5-B04D-E224E665E7FC}" destId="{F12EB0A0-B127-4063-BD1D-12397B056900}" srcOrd="0" destOrd="0" parTransId="{ADE9A779-2B1B-4D37-B686-D34F4BD20FE9}" sibTransId="{0EFF6118-3DBD-4D0A-9235-1BC714F4E7E6}"/>
    <dgm:cxn modelId="{D3B44091-1C14-4CA4-9ABA-370D7C33B698}" srcId="{2401A85D-7FAD-4699-97B0-E8A86C59AB2A}" destId="{34EE309F-DFE6-4BD5-B04D-E224E665E7FC}" srcOrd="0" destOrd="0" parTransId="{9D046C2A-E552-41D0-B9E8-649C69573928}" sibTransId="{479CC11A-0A88-466C-81EC-98CE1AC0E50E}"/>
    <dgm:cxn modelId="{AC738F94-DEC7-4228-8B66-A2E4FAA79231}" srcId="{34EE309F-DFE6-4BD5-B04D-E224E665E7FC}" destId="{603C5CA3-DC81-42F2-9D54-6D4AF54EE0BC}" srcOrd="2" destOrd="0" parTransId="{E3B1BA66-C401-4D76-B836-29BFBB21458E}" sibTransId="{FC66AD14-5465-4ECD-A35A-86E5DC7E7386}"/>
    <dgm:cxn modelId="{289C08AA-54BD-48B4-B2D3-F47303945DC9}" srcId="{34EE309F-DFE6-4BD5-B04D-E224E665E7FC}" destId="{861F3EFF-1698-4934-84D4-BBF5D5F6B229}" srcOrd="1" destOrd="0" parTransId="{2CF0B017-AAE9-4E8A-814C-A8CC1F4CF408}" sibTransId="{835CE313-D08F-420B-814A-5EA7385261D6}"/>
    <dgm:cxn modelId="{A9E422B1-9DBF-470A-8AD2-1C27988AD590}" type="presOf" srcId="{F12EB0A0-B127-4063-BD1D-12397B056900}" destId="{C4E4158D-BCF7-4C9F-BB40-88592BE985E1}" srcOrd="0" destOrd="0" presId="urn:microsoft.com/office/officeart/2009/3/layout/CircleRelationship"/>
    <dgm:cxn modelId="{5D2B89B1-BCA2-4690-B1D3-0BE9025BED6D}" type="presOf" srcId="{861F3EFF-1698-4934-84D4-BBF5D5F6B229}" destId="{7F9D44EA-FACC-4F6D-8F63-C3AD7596D9EF}" srcOrd="0" destOrd="0" presId="urn:microsoft.com/office/officeart/2009/3/layout/CircleRelationship"/>
    <dgm:cxn modelId="{E114F6DF-746F-4F4A-A2B3-27A18450BB04}" srcId="{34EE309F-DFE6-4BD5-B04D-E224E665E7FC}" destId="{0E6552C5-B055-40F8-970E-1810B0748F7B}" srcOrd="3" destOrd="0" parTransId="{7D1D08B3-F07F-4B7B-A692-DCF512814CEC}" sibTransId="{7F520CB1-9710-4DDF-9E7A-085D4CC11D42}"/>
    <dgm:cxn modelId="{887289C9-7DEA-4981-B957-9AB08FCE7D43}" type="presParOf" srcId="{64A5950B-3E60-4ED2-9F95-445B4561BE2B}" destId="{7598A5F2-47B2-411A-BF8D-36305797B96E}" srcOrd="0" destOrd="0" presId="urn:microsoft.com/office/officeart/2009/3/layout/CircleRelationship"/>
    <dgm:cxn modelId="{F26F7AFD-5149-416D-88EE-CE491D019E21}" type="presParOf" srcId="{64A5950B-3E60-4ED2-9F95-445B4561BE2B}" destId="{3D154EB2-6D9E-4376-9DCE-F9EFA6AE6431}" srcOrd="1" destOrd="0" presId="urn:microsoft.com/office/officeart/2009/3/layout/CircleRelationship"/>
    <dgm:cxn modelId="{2F876882-F7EF-443E-B215-1F0DD4EE0178}" type="presParOf" srcId="{64A5950B-3E60-4ED2-9F95-445B4561BE2B}" destId="{8DE24BED-0B58-424D-99D0-4D26C9C02F3E}" srcOrd="2" destOrd="0" presId="urn:microsoft.com/office/officeart/2009/3/layout/CircleRelationship"/>
    <dgm:cxn modelId="{ABEAB3D8-0EF1-4A72-A4F2-8AC6E69643EB}" type="presParOf" srcId="{64A5950B-3E60-4ED2-9F95-445B4561BE2B}" destId="{4D23070D-0D95-4C3B-9E4A-A07E922B9946}" srcOrd="3" destOrd="0" presId="urn:microsoft.com/office/officeart/2009/3/layout/CircleRelationship"/>
    <dgm:cxn modelId="{171F23C4-0C2D-4A14-97BA-7B5A8CB8BB76}" type="presParOf" srcId="{64A5950B-3E60-4ED2-9F95-445B4561BE2B}" destId="{A1D467F1-9C29-45EF-9C59-2652AF859F7E}" srcOrd="4" destOrd="0" presId="urn:microsoft.com/office/officeart/2009/3/layout/CircleRelationship"/>
    <dgm:cxn modelId="{AF0A808E-639D-4227-A04F-F46751369670}" type="presParOf" srcId="{64A5950B-3E60-4ED2-9F95-445B4561BE2B}" destId="{2CD00188-873D-43A5-94C1-99CF6C9036CB}" srcOrd="5" destOrd="0" presId="urn:microsoft.com/office/officeart/2009/3/layout/CircleRelationship"/>
    <dgm:cxn modelId="{BE833817-28A8-485D-B57F-C6A88558ACB4}" type="presParOf" srcId="{64A5950B-3E60-4ED2-9F95-445B4561BE2B}" destId="{C4E4158D-BCF7-4C9F-BB40-88592BE985E1}" srcOrd="6" destOrd="0" presId="urn:microsoft.com/office/officeart/2009/3/layout/CircleRelationship"/>
    <dgm:cxn modelId="{6965F256-F48F-4123-A9E8-5832956E0875}" type="presParOf" srcId="{64A5950B-3E60-4ED2-9F95-445B4561BE2B}" destId="{8DB623FA-0CE5-45A9-969D-2E657EA3FCD6}" srcOrd="7" destOrd="0" presId="urn:microsoft.com/office/officeart/2009/3/layout/CircleRelationship"/>
    <dgm:cxn modelId="{D59560AF-31C0-439F-A875-F2E2D786690F}" type="presParOf" srcId="{8DB623FA-0CE5-45A9-969D-2E657EA3FCD6}" destId="{50DD112C-B63D-407D-9051-13F400D50FF6}" srcOrd="0" destOrd="0" presId="urn:microsoft.com/office/officeart/2009/3/layout/CircleRelationship"/>
    <dgm:cxn modelId="{723ACC52-5D8D-46E7-AE66-3615E4B05DE2}" type="presParOf" srcId="{64A5950B-3E60-4ED2-9F95-445B4561BE2B}" destId="{1B0387B2-E2AD-4D8A-B458-17D3689B761F}" srcOrd="8" destOrd="0" presId="urn:microsoft.com/office/officeart/2009/3/layout/CircleRelationship"/>
    <dgm:cxn modelId="{C29F51B5-47CC-4EE8-B20E-68BEFB935753}" type="presParOf" srcId="{1B0387B2-E2AD-4D8A-B458-17D3689B761F}" destId="{3E6D4BB7-CCA9-48FD-8E20-429458B3DA5F}" srcOrd="0" destOrd="0" presId="urn:microsoft.com/office/officeart/2009/3/layout/CircleRelationship"/>
    <dgm:cxn modelId="{8BA86771-D4F0-4164-B32E-9FA18E3CA82F}" type="presParOf" srcId="{64A5950B-3E60-4ED2-9F95-445B4561BE2B}" destId="{7F9D44EA-FACC-4F6D-8F63-C3AD7596D9EF}" srcOrd="9" destOrd="0" presId="urn:microsoft.com/office/officeart/2009/3/layout/CircleRelationship"/>
    <dgm:cxn modelId="{FDA60474-E183-46F2-851E-764233924400}" type="presParOf" srcId="{64A5950B-3E60-4ED2-9F95-445B4561BE2B}" destId="{7B91574D-0AA3-42B9-A58A-59F52D4ED943}" srcOrd="10" destOrd="0" presId="urn:microsoft.com/office/officeart/2009/3/layout/CircleRelationship"/>
    <dgm:cxn modelId="{E620477B-C5AE-44B7-98E2-93692A2E4ADE}" type="presParOf" srcId="{7B91574D-0AA3-42B9-A58A-59F52D4ED943}" destId="{329827D7-A7F8-4CE2-9AAE-63BD43ED2D4D}" srcOrd="0" destOrd="0" presId="urn:microsoft.com/office/officeart/2009/3/layout/CircleRelationship"/>
    <dgm:cxn modelId="{EBD5FE12-6806-428B-A451-E47B6B52C64D}" type="presParOf" srcId="{64A5950B-3E60-4ED2-9F95-445B4561BE2B}" destId="{D8C2F129-99FA-413B-ACCD-121CCD7F0236}" srcOrd="11" destOrd="0" presId="urn:microsoft.com/office/officeart/2009/3/layout/CircleRelationship"/>
    <dgm:cxn modelId="{57FFCB21-724C-46F4-9AC1-24CE28D59746}" type="presParOf" srcId="{D8C2F129-99FA-413B-ACCD-121CCD7F0236}" destId="{05C827F7-2839-4FB8-AEEE-2FC99B3064F2}" srcOrd="0" destOrd="0" presId="urn:microsoft.com/office/officeart/2009/3/layout/CircleRelationship"/>
    <dgm:cxn modelId="{CC188F1F-62C8-47F0-BC2D-E21B579C2047}" type="presParOf" srcId="{64A5950B-3E60-4ED2-9F95-445B4561BE2B}" destId="{18DBE72A-5EE2-4AD3-8220-93382E79533D}" srcOrd="12" destOrd="0" presId="urn:microsoft.com/office/officeart/2009/3/layout/CircleRelationship"/>
    <dgm:cxn modelId="{16BF6CAA-CD61-4887-8FF1-E0087BCDF8D0}" type="presParOf" srcId="{18DBE72A-5EE2-4AD3-8220-93382E79533D}" destId="{0123F23F-BB41-4EF6-805C-3CECCE752CD6}" srcOrd="0" destOrd="0" presId="urn:microsoft.com/office/officeart/2009/3/layout/CircleRelationship"/>
    <dgm:cxn modelId="{D3484AFF-4A95-4D8E-9A18-71F3AC80B963}" type="presParOf" srcId="{64A5950B-3E60-4ED2-9F95-445B4561BE2B}" destId="{A1D89732-BA1B-4BA0-9754-5E2E3EE69305}" srcOrd="13" destOrd="0" presId="urn:microsoft.com/office/officeart/2009/3/layout/CircleRelationship"/>
    <dgm:cxn modelId="{AA01A0A2-762B-4F7C-A0F8-151B774E1D2D}" type="presParOf" srcId="{64A5950B-3E60-4ED2-9F95-445B4561BE2B}" destId="{06D11548-4031-4D8A-B25D-63B4720145EE}" srcOrd="14" destOrd="0" presId="urn:microsoft.com/office/officeart/2009/3/layout/CircleRelationship"/>
    <dgm:cxn modelId="{B19391D7-90D9-4662-87F6-161B7A93BE1D}" type="presParOf" srcId="{06D11548-4031-4D8A-B25D-63B4720145EE}" destId="{E45A42C1-8984-486D-921F-403BA205C9F5}" srcOrd="0" destOrd="0" presId="urn:microsoft.com/office/officeart/2009/3/layout/CircleRelationship"/>
    <dgm:cxn modelId="{0C598661-4352-4CFB-9106-C1CA5C8B4257}" type="presParOf" srcId="{64A5950B-3E60-4ED2-9F95-445B4561BE2B}" destId="{DCCE196F-39A5-4052-AC72-8F42BEF42431}" srcOrd="15" destOrd="0" presId="urn:microsoft.com/office/officeart/2009/3/layout/CircleRelationship"/>
    <dgm:cxn modelId="{9907A006-1B45-4E23-B642-00E907693358}" type="presParOf" srcId="{64A5950B-3E60-4ED2-9F95-445B4561BE2B}" destId="{39F3CC12-FF53-40CF-8B7C-64545679744D}" srcOrd="16" destOrd="0" presId="urn:microsoft.com/office/officeart/2009/3/layout/CircleRelationship"/>
    <dgm:cxn modelId="{312517C5-1D57-40F1-9997-22FBFE8296FE}" type="presParOf" srcId="{39F3CC12-FF53-40CF-8B7C-64545679744D}" destId="{07AFC215-B911-4111-8BE3-9B8849F7152F}" srcOrd="0" destOrd="0" presId="urn:microsoft.com/office/officeart/2009/3/layout/CircleRelationship"/>
    <dgm:cxn modelId="{3992A1A9-C337-4BA3-87FB-6D4D96869FE1}" type="presParOf" srcId="{64A5950B-3E60-4ED2-9F95-445B4561BE2B}" destId="{25504E76-5462-454C-A434-4A84C337FD8C}" srcOrd="17" destOrd="0" presId="urn:microsoft.com/office/officeart/2009/3/layout/CircleRelationship"/>
    <dgm:cxn modelId="{B85A7E85-D7BB-4571-BE41-5E8EEE11C9C9}" type="presParOf" srcId="{64A5950B-3E60-4ED2-9F95-445B4561BE2B}" destId="{CB4F2260-5DEE-4F10-88C3-9F0E5E21280C}" srcOrd="18" destOrd="0" presId="urn:microsoft.com/office/officeart/2009/3/layout/CircleRelationship"/>
    <dgm:cxn modelId="{58EC08DC-DD53-432F-AD7A-793930CAFED1}" type="presParOf" srcId="{CB4F2260-5DEE-4F10-88C3-9F0E5E21280C}" destId="{BF894FE1-BE28-4B0D-B20E-CD81ECF2D9DC}" srcOrd="0" destOrd="0" presId="urn:microsoft.com/office/officeart/2009/3/layout/CircleRelationship"/>
    <dgm:cxn modelId="{490F4D04-13BF-4B0F-B154-8EFB784F1CB5}" type="presParOf" srcId="{64A5950B-3E60-4ED2-9F95-445B4561BE2B}" destId="{96EE2C6C-8F9F-4BCA-B21D-5E1B1AF8E23D}" srcOrd="19" destOrd="0" presId="urn:microsoft.com/office/officeart/2009/3/layout/CircleRelationship"/>
    <dgm:cxn modelId="{5E842109-82E3-4B8F-ACA2-916D7C13D8BE}" type="presParOf" srcId="{96EE2C6C-8F9F-4BCA-B21D-5E1B1AF8E23D}" destId="{A625A4AB-7C27-40B9-B2A1-6DFB191452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01A85D-7FAD-4699-97B0-E8A86C59AB2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E309F-DFE6-4BD5-B04D-E224E665E7FC}">
      <dgm:prSet phldrT="[Text]" custT="1"/>
      <dgm:spPr/>
      <dgm:t>
        <a:bodyPr/>
        <a:lstStyle/>
        <a:p>
          <a:r>
            <a:rPr lang="en-US" sz="2000" b="1" dirty="0"/>
            <a:t>Office of Research Services</a:t>
          </a:r>
        </a:p>
      </dgm:t>
    </dgm:pt>
    <dgm:pt modelId="{9D046C2A-E552-41D0-B9E8-649C69573928}" type="parTrans" cxnId="{D3B44091-1C14-4CA4-9ABA-370D7C33B698}">
      <dgm:prSet/>
      <dgm:spPr/>
      <dgm:t>
        <a:bodyPr/>
        <a:lstStyle/>
        <a:p>
          <a:endParaRPr lang="en-US"/>
        </a:p>
      </dgm:t>
    </dgm:pt>
    <dgm:pt modelId="{479CC11A-0A88-466C-81EC-98CE1AC0E50E}" type="sibTrans" cxnId="{D3B44091-1C14-4CA4-9ABA-370D7C33B698}">
      <dgm:prSet/>
      <dgm:spPr/>
      <dgm:t>
        <a:bodyPr/>
        <a:lstStyle/>
        <a:p>
          <a:endParaRPr lang="en-US"/>
        </a:p>
      </dgm:t>
    </dgm:pt>
    <dgm:pt modelId="{F12EB0A0-B127-4063-BD1D-12397B056900}">
      <dgm:prSet phldrT="[Text]" custT="1"/>
      <dgm:spPr/>
      <dgm:t>
        <a:bodyPr/>
        <a:lstStyle/>
        <a:p>
          <a:r>
            <a:rPr lang="en-US" sz="1800" b="1"/>
            <a:t>IACUC</a:t>
          </a:r>
          <a:endParaRPr lang="en-US" sz="1800" b="1" dirty="0"/>
        </a:p>
      </dgm:t>
    </dgm:pt>
    <dgm:pt modelId="{ADE9A779-2B1B-4D37-B686-D34F4BD20FE9}" type="parTrans" cxnId="{6E47D788-6A40-41BA-BF76-B935806784C3}">
      <dgm:prSet/>
      <dgm:spPr/>
      <dgm:t>
        <a:bodyPr/>
        <a:lstStyle/>
        <a:p>
          <a:endParaRPr lang="en-US"/>
        </a:p>
      </dgm:t>
    </dgm:pt>
    <dgm:pt modelId="{0EFF6118-3DBD-4D0A-9235-1BC714F4E7E6}" type="sibTrans" cxnId="{6E47D788-6A40-41BA-BF76-B935806784C3}">
      <dgm:prSet/>
      <dgm:spPr/>
      <dgm:t>
        <a:bodyPr/>
        <a:lstStyle/>
        <a:p>
          <a:endParaRPr lang="en-US"/>
        </a:p>
      </dgm:t>
    </dgm:pt>
    <dgm:pt modelId="{603C5CA3-DC81-42F2-9D54-6D4AF54EE0BC}">
      <dgm:prSet phldrT="[Text]" custT="1"/>
      <dgm:spPr/>
      <dgm:t>
        <a:bodyPr/>
        <a:lstStyle/>
        <a:p>
          <a:r>
            <a:rPr lang="en-US" sz="1800" b="1"/>
            <a:t>IRB</a:t>
          </a:r>
          <a:endParaRPr lang="en-US" sz="1600" b="1" dirty="0"/>
        </a:p>
      </dgm:t>
    </dgm:pt>
    <dgm:pt modelId="{E3B1BA66-C401-4D76-B836-29BFBB21458E}" type="parTrans" cxnId="{AC738F94-DEC7-4228-8B66-A2E4FAA79231}">
      <dgm:prSet/>
      <dgm:spPr/>
      <dgm:t>
        <a:bodyPr/>
        <a:lstStyle/>
        <a:p>
          <a:endParaRPr lang="en-US"/>
        </a:p>
      </dgm:t>
    </dgm:pt>
    <dgm:pt modelId="{FC66AD14-5465-4ECD-A35A-86E5DC7E7386}" type="sibTrans" cxnId="{AC738F94-DEC7-4228-8B66-A2E4FAA79231}">
      <dgm:prSet/>
      <dgm:spPr/>
      <dgm:t>
        <a:bodyPr/>
        <a:lstStyle/>
        <a:p>
          <a:endParaRPr lang="en-US"/>
        </a:p>
      </dgm:t>
    </dgm:pt>
    <dgm:pt modelId="{861F3EFF-1698-4934-84D4-BBF5D5F6B229}">
      <dgm:prSet phldrT="[Text]" custT="1"/>
      <dgm:spPr/>
      <dgm:t>
        <a:bodyPr/>
        <a:lstStyle/>
        <a:p>
          <a:r>
            <a:rPr lang="en-US" sz="1600" b="1" dirty="0"/>
            <a:t>COI</a:t>
          </a:r>
        </a:p>
      </dgm:t>
    </dgm:pt>
    <dgm:pt modelId="{2CF0B017-AAE9-4E8A-814C-A8CC1F4CF408}" type="parTrans" cxnId="{289C08AA-54BD-48B4-B2D3-F47303945DC9}">
      <dgm:prSet/>
      <dgm:spPr/>
      <dgm:t>
        <a:bodyPr/>
        <a:lstStyle/>
        <a:p>
          <a:endParaRPr lang="en-US"/>
        </a:p>
      </dgm:t>
    </dgm:pt>
    <dgm:pt modelId="{835CE313-D08F-420B-814A-5EA7385261D6}" type="sibTrans" cxnId="{289C08AA-54BD-48B4-B2D3-F47303945DC9}">
      <dgm:prSet/>
      <dgm:spPr/>
      <dgm:t>
        <a:bodyPr/>
        <a:lstStyle/>
        <a:p>
          <a:endParaRPr lang="en-US"/>
        </a:p>
      </dgm:t>
    </dgm:pt>
    <dgm:pt modelId="{0E6552C5-B055-40F8-970E-1810B0748F7B}">
      <dgm:prSet phldrT="[Text]" custT="1"/>
      <dgm:spPr/>
      <dgm:t>
        <a:bodyPr/>
        <a:lstStyle/>
        <a:p>
          <a:r>
            <a:rPr lang="en-US" sz="1050" b="1" dirty="0"/>
            <a:t>Office of Grants Compliance</a:t>
          </a:r>
        </a:p>
      </dgm:t>
    </dgm:pt>
    <dgm:pt modelId="{7D1D08B3-F07F-4B7B-A692-DCF512814CEC}" type="parTrans" cxnId="{E114F6DF-746F-4F4A-A2B3-27A18450BB04}">
      <dgm:prSet/>
      <dgm:spPr/>
      <dgm:t>
        <a:bodyPr/>
        <a:lstStyle/>
        <a:p>
          <a:endParaRPr lang="en-US"/>
        </a:p>
      </dgm:t>
    </dgm:pt>
    <dgm:pt modelId="{7F520CB1-9710-4DDF-9E7A-085D4CC11D42}" type="sibTrans" cxnId="{E114F6DF-746F-4F4A-A2B3-27A18450BB04}">
      <dgm:prSet/>
      <dgm:spPr/>
      <dgm:t>
        <a:bodyPr/>
        <a:lstStyle/>
        <a:p>
          <a:endParaRPr lang="en-US"/>
        </a:p>
      </dgm:t>
    </dgm:pt>
    <dgm:pt modelId="{6B7C5E8D-E6F0-44A0-AADF-15B621FDA47D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/>
            <a:t>Clinical Trials Office</a:t>
          </a:r>
        </a:p>
      </dgm:t>
    </dgm:pt>
    <dgm:pt modelId="{6963D1CD-AAF3-4FBE-B480-AF71C6A916E7}" type="parTrans" cxnId="{D0CF4C2E-3F2D-4FC7-AF29-964ED9D6C3F6}">
      <dgm:prSet/>
      <dgm:spPr/>
      <dgm:t>
        <a:bodyPr/>
        <a:lstStyle/>
        <a:p>
          <a:endParaRPr lang="en-US"/>
        </a:p>
      </dgm:t>
    </dgm:pt>
    <dgm:pt modelId="{A69E1441-EA10-481F-9B64-81E17057F77D}" type="sibTrans" cxnId="{D0CF4C2E-3F2D-4FC7-AF29-964ED9D6C3F6}">
      <dgm:prSet/>
      <dgm:spPr/>
      <dgm:t>
        <a:bodyPr/>
        <a:lstStyle/>
        <a:p>
          <a:endParaRPr lang="en-US"/>
        </a:p>
      </dgm:t>
    </dgm:pt>
    <dgm:pt modelId="{64A5950B-3E60-4ED2-9F95-445B4561BE2B}" type="pres">
      <dgm:prSet presAssocID="{2401A85D-7FAD-4699-97B0-E8A86C59AB2A}" presName="Name0" presStyleCnt="0">
        <dgm:presLayoutVars>
          <dgm:chMax val="1"/>
          <dgm:chPref val="1"/>
        </dgm:presLayoutVars>
      </dgm:prSet>
      <dgm:spPr/>
    </dgm:pt>
    <dgm:pt modelId="{7598A5F2-47B2-411A-BF8D-36305797B96E}" type="pres">
      <dgm:prSet presAssocID="{34EE309F-DFE6-4BD5-B04D-E224E665E7FC}" presName="Parent" presStyleLbl="node0" presStyleIdx="0" presStyleCnt="1">
        <dgm:presLayoutVars>
          <dgm:chMax val="5"/>
          <dgm:chPref val="5"/>
        </dgm:presLayoutVars>
      </dgm:prSet>
      <dgm:spPr/>
    </dgm:pt>
    <dgm:pt modelId="{3D154EB2-6D9E-4376-9DCE-F9EFA6AE6431}" type="pres">
      <dgm:prSet presAssocID="{34EE309F-DFE6-4BD5-B04D-E224E665E7FC}" presName="Accent2" presStyleLbl="node1" presStyleIdx="0" presStyleCnt="19"/>
      <dgm:spPr/>
    </dgm:pt>
    <dgm:pt modelId="{8DE24BED-0B58-424D-99D0-4D26C9C02F3E}" type="pres">
      <dgm:prSet presAssocID="{34EE309F-DFE6-4BD5-B04D-E224E665E7FC}" presName="Accent3" presStyleLbl="node1" presStyleIdx="1" presStyleCnt="19"/>
      <dgm:spPr/>
    </dgm:pt>
    <dgm:pt modelId="{4D23070D-0D95-4C3B-9E4A-A07E922B9946}" type="pres">
      <dgm:prSet presAssocID="{34EE309F-DFE6-4BD5-B04D-E224E665E7FC}" presName="Accent4" presStyleLbl="node1" presStyleIdx="2" presStyleCnt="19"/>
      <dgm:spPr/>
    </dgm:pt>
    <dgm:pt modelId="{A1D467F1-9C29-45EF-9C59-2652AF859F7E}" type="pres">
      <dgm:prSet presAssocID="{34EE309F-DFE6-4BD5-B04D-E224E665E7FC}" presName="Accent5" presStyleLbl="node1" presStyleIdx="3" presStyleCnt="19"/>
      <dgm:spPr/>
    </dgm:pt>
    <dgm:pt modelId="{2CD00188-873D-43A5-94C1-99CF6C9036CB}" type="pres">
      <dgm:prSet presAssocID="{34EE309F-DFE6-4BD5-B04D-E224E665E7FC}" presName="Accent6" presStyleLbl="node1" presStyleIdx="4" presStyleCnt="19"/>
      <dgm:spPr/>
    </dgm:pt>
    <dgm:pt modelId="{C4E4158D-BCF7-4C9F-BB40-88592BE985E1}" type="pres">
      <dgm:prSet presAssocID="{F12EB0A0-B127-4063-BD1D-12397B056900}" presName="Child1" presStyleLbl="node1" presStyleIdx="5" presStyleCnt="19" custScaleX="154997" custScaleY="98901" custLinFactNeighborX="321" custLinFactNeighborY="-2304">
        <dgm:presLayoutVars>
          <dgm:chMax val="0"/>
          <dgm:chPref val="0"/>
        </dgm:presLayoutVars>
      </dgm:prSet>
      <dgm:spPr/>
    </dgm:pt>
    <dgm:pt modelId="{8DB623FA-0CE5-45A9-969D-2E657EA3FCD6}" type="pres">
      <dgm:prSet presAssocID="{F12EB0A0-B127-4063-BD1D-12397B056900}" presName="Accent7" presStyleCnt="0"/>
      <dgm:spPr/>
    </dgm:pt>
    <dgm:pt modelId="{50DD112C-B63D-407D-9051-13F400D50FF6}" type="pres">
      <dgm:prSet presAssocID="{F12EB0A0-B127-4063-BD1D-12397B056900}" presName="AccentHold1" presStyleLbl="node1" presStyleIdx="6" presStyleCnt="19"/>
      <dgm:spPr/>
    </dgm:pt>
    <dgm:pt modelId="{1B0387B2-E2AD-4D8A-B458-17D3689B761F}" type="pres">
      <dgm:prSet presAssocID="{F12EB0A0-B127-4063-BD1D-12397B056900}" presName="Accent8" presStyleCnt="0"/>
      <dgm:spPr/>
    </dgm:pt>
    <dgm:pt modelId="{3E6D4BB7-CCA9-48FD-8E20-429458B3DA5F}" type="pres">
      <dgm:prSet presAssocID="{F12EB0A0-B127-4063-BD1D-12397B056900}" presName="AccentHold2" presStyleLbl="node1" presStyleIdx="7" presStyleCnt="19"/>
      <dgm:spPr/>
    </dgm:pt>
    <dgm:pt modelId="{7F9D44EA-FACC-4F6D-8F63-C3AD7596D9EF}" type="pres">
      <dgm:prSet presAssocID="{861F3EFF-1698-4934-84D4-BBF5D5F6B229}" presName="Child2" presStyleLbl="node1" presStyleIdx="8" presStyleCnt="19" custScaleX="88920" custScaleY="69231" custLinFactNeighborX="3134" custLinFactNeighborY="70372">
        <dgm:presLayoutVars>
          <dgm:chMax val="0"/>
          <dgm:chPref val="0"/>
        </dgm:presLayoutVars>
      </dgm:prSet>
      <dgm:spPr/>
    </dgm:pt>
    <dgm:pt modelId="{7B91574D-0AA3-42B9-A58A-59F52D4ED943}" type="pres">
      <dgm:prSet presAssocID="{861F3EFF-1698-4934-84D4-BBF5D5F6B229}" presName="Accent9" presStyleCnt="0"/>
      <dgm:spPr/>
    </dgm:pt>
    <dgm:pt modelId="{329827D7-A7F8-4CE2-9AAE-63BD43ED2D4D}" type="pres">
      <dgm:prSet presAssocID="{861F3EFF-1698-4934-84D4-BBF5D5F6B229}" presName="AccentHold1" presStyleLbl="node1" presStyleIdx="9" presStyleCnt="19"/>
      <dgm:spPr/>
    </dgm:pt>
    <dgm:pt modelId="{D8C2F129-99FA-413B-ACCD-121CCD7F0236}" type="pres">
      <dgm:prSet presAssocID="{861F3EFF-1698-4934-84D4-BBF5D5F6B229}" presName="Accent10" presStyleCnt="0"/>
      <dgm:spPr/>
    </dgm:pt>
    <dgm:pt modelId="{05C827F7-2839-4FB8-AEEE-2FC99B3064F2}" type="pres">
      <dgm:prSet presAssocID="{861F3EFF-1698-4934-84D4-BBF5D5F6B229}" presName="AccentHold2" presStyleLbl="node1" presStyleIdx="10" presStyleCnt="19"/>
      <dgm:spPr/>
    </dgm:pt>
    <dgm:pt modelId="{18DBE72A-5EE2-4AD3-8220-93382E79533D}" type="pres">
      <dgm:prSet presAssocID="{861F3EFF-1698-4934-84D4-BBF5D5F6B229}" presName="Accent11" presStyleCnt="0"/>
      <dgm:spPr/>
    </dgm:pt>
    <dgm:pt modelId="{0123F23F-BB41-4EF6-805C-3CECCE752CD6}" type="pres">
      <dgm:prSet presAssocID="{861F3EFF-1698-4934-84D4-BBF5D5F6B229}" presName="AccentHold3" presStyleLbl="node1" presStyleIdx="11" presStyleCnt="19"/>
      <dgm:spPr/>
    </dgm:pt>
    <dgm:pt modelId="{A1D89732-BA1B-4BA0-9754-5E2E3EE69305}" type="pres">
      <dgm:prSet presAssocID="{603C5CA3-DC81-42F2-9D54-6D4AF54EE0BC}" presName="Child3" presStyleLbl="node1" presStyleIdx="12" presStyleCnt="19" custScaleX="89021" custScaleY="89011" custLinFactX="-24090" custLinFactNeighborX="-100000" custLinFactNeighborY="8092">
        <dgm:presLayoutVars>
          <dgm:chMax val="0"/>
          <dgm:chPref val="0"/>
        </dgm:presLayoutVars>
      </dgm:prSet>
      <dgm:spPr/>
    </dgm:pt>
    <dgm:pt modelId="{06D11548-4031-4D8A-B25D-63B4720145EE}" type="pres">
      <dgm:prSet presAssocID="{603C5CA3-DC81-42F2-9D54-6D4AF54EE0BC}" presName="Accent12" presStyleCnt="0"/>
      <dgm:spPr/>
    </dgm:pt>
    <dgm:pt modelId="{E45A42C1-8984-486D-921F-403BA205C9F5}" type="pres">
      <dgm:prSet presAssocID="{603C5CA3-DC81-42F2-9D54-6D4AF54EE0BC}" presName="AccentHold1" presStyleLbl="node1" presStyleIdx="13" presStyleCnt="19"/>
      <dgm:spPr/>
    </dgm:pt>
    <dgm:pt modelId="{DCCE196F-39A5-4052-AC72-8F42BEF42431}" type="pres">
      <dgm:prSet presAssocID="{0E6552C5-B055-40F8-970E-1810B0748F7B}" presName="Child4" presStyleLbl="node1" presStyleIdx="14" presStyleCnt="19" custScaleX="145802" custScaleY="98901">
        <dgm:presLayoutVars>
          <dgm:chMax val="0"/>
          <dgm:chPref val="0"/>
        </dgm:presLayoutVars>
      </dgm:prSet>
      <dgm:spPr/>
    </dgm:pt>
    <dgm:pt modelId="{39F3CC12-FF53-40CF-8B7C-64545679744D}" type="pres">
      <dgm:prSet presAssocID="{0E6552C5-B055-40F8-970E-1810B0748F7B}" presName="Accent13" presStyleCnt="0"/>
      <dgm:spPr/>
    </dgm:pt>
    <dgm:pt modelId="{07AFC215-B911-4111-8BE3-9B8849F7152F}" type="pres">
      <dgm:prSet presAssocID="{0E6552C5-B055-40F8-970E-1810B0748F7B}" presName="AccentHold1" presStyleLbl="node1" presStyleIdx="15" presStyleCnt="19"/>
      <dgm:spPr/>
    </dgm:pt>
    <dgm:pt modelId="{25504E76-5462-454C-A434-4A84C337FD8C}" type="pres">
      <dgm:prSet presAssocID="{6B7C5E8D-E6F0-44A0-AADF-15B621FDA47D}" presName="Child5" presStyleLbl="node1" presStyleIdx="16" presStyleCnt="19" custLinFactNeighborX="-6083" custLinFactNeighborY="-2333">
        <dgm:presLayoutVars>
          <dgm:chMax val="0"/>
          <dgm:chPref val="0"/>
        </dgm:presLayoutVars>
      </dgm:prSet>
      <dgm:spPr/>
    </dgm:pt>
    <dgm:pt modelId="{CB4F2260-5DEE-4F10-88C3-9F0E5E21280C}" type="pres">
      <dgm:prSet presAssocID="{6B7C5E8D-E6F0-44A0-AADF-15B621FDA47D}" presName="Accent15" presStyleCnt="0"/>
      <dgm:spPr/>
    </dgm:pt>
    <dgm:pt modelId="{BF894FE1-BE28-4B0D-B20E-CD81ECF2D9DC}" type="pres">
      <dgm:prSet presAssocID="{6B7C5E8D-E6F0-44A0-AADF-15B621FDA47D}" presName="AccentHold2" presStyleLbl="node1" presStyleIdx="17" presStyleCnt="19"/>
      <dgm:spPr/>
    </dgm:pt>
    <dgm:pt modelId="{96EE2C6C-8F9F-4BCA-B21D-5E1B1AF8E23D}" type="pres">
      <dgm:prSet presAssocID="{6B7C5E8D-E6F0-44A0-AADF-15B621FDA47D}" presName="Accent16" presStyleCnt="0"/>
      <dgm:spPr/>
    </dgm:pt>
    <dgm:pt modelId="{A625A4AB-7C27-40B9-B2A1-6DFB1914527C}" type="pres">
      <dgm:prSet presAssocID="{6B7C5E8D-E6F0-44A0-AADF-15B621FDA47D}" presName="AccentHold3" presStyleLbl="node1" presStyleIdx="18" presStyleCnt="19" custLinFactX="-597217" custLinFactY="700000" custLinFactNeighborX="-600000" custLinFactNeighborY="796674"/>
      <dgm:spPr/>
    </dgm:pt>
  </dgm:ptLst>
  <dgm:cxnLst>
    <dgm:cxn modelId="{B62C1A04-B350-4B1D-841F-BB0D503E7335}" type="presOf" srcId="{34EE309F-DFE6-4BD5-B04D-E224E665E7FC}" destId="{7598A5F2-47B2-411A-BF8D-36305797B96E}" srcOrd="0" destOrd="0" presId="urn:microsoft.com/office/officeart/2009/3/layout/CircleRelationship"/>
    <dgm:cxn modelId="{E1768016-C67B-4F1F-A9B7-CC27AB6EFDA7}" type="presOf" srcId="{6B7C5E8D-E6F0-44A0-AADF-15B621FDA47D}" destId="{25504E76-5462-454C-A434-4A84C337FD8C}" srcOrd="0" destOrd="0" presId="urn:microsoft.com/office/officeart/2009/3/layout/CircleRelationship"/>
    <dgm:cxn modelId="{D0CF4C2E-3F2D-4FC7-AF29-964ED9D6C3F6}" srcId="{34EE309F-DFE6-4BD5-B04D-E224E665E7FC}" destId="{6B7C5E8D-E6F0-44A0-AADF-15B621FDA47D}" srcOrd="4" destOrd="0" parTransId="{6963D1CD-AAF3-4FBE-B480-AF71C6A916E7}" sibTransId="{A69E1441-EA10-481F-9B64-81E17057F77D}"/>
    <dgm:cxn modelId="{D31CF531-BD86-4E2C-A250-7E7DC6651C08}" type="presOf" srcId="{603C5CA3-DC81-42F2-9D54-6D4AF54EE0BC}" destId="{A1D89732-BA1B-4BA0-9754-5E2E3EE69305}" srcOrd="0" destOrd="0" presId="urn:microsoft.com/office/officeart/2009/3/layout/CircleRelationship"/>
    <dgm:cxn modelId="{774A1A34-0066-49A6-8EB9-3F005842E2A7}" type="presOf" srcId="{0E6552C5-B055-40F8-970E-1810B0748F7B}" destId="{DCCE196F-39A5-4052-AC72-8F42BEF42431}" srcOrd="0" destOrd="0" presId="urn:microsoft.com/office/officeart/2009/3/layout/CircleRelationship"/>
    <dgm:cxn modelId="{E2D18D3D-6D20-41E0-8911-3023459F669D}" type="presOf" srcId="{2401A85D-7FAD-4699-97B0-E8A86C59AB2A}" destId="{64A5950B-3E60-4ED2-9F95-445B4561BE2B}" srcOrd="0" destOrd="0" presId="urn:microsoft.com/office/officeart/2009/3/layout/CircleRelationship"/>
    <dgm:cxn modelId="{6E47D788-6A40-41BA-BF76-B935806784C3}" srcId="{34EE309F-DFE6-4BD5-B04D-E224E665E7FC}" destId="{F12EB0A0-B127-4063-BD1D-12397B056900}" srcOrd="0" destOrd="0" parTransId="{ADE9A779-2B1B-4D37-B686-D34F4BD20FE9}" sibTransId="{0EFF6118-3DBD-4D0A-9235-1BC714F4E7E6}"/>
    <dgm:cxn modelId="{D3B44091-1C14-4CA4-9ABA-370D7C33B698}" srcId="{2401A85D-7FAD-4699-97B0-E8A86C59AB2A}" destId="{34EE309F-DFE6-4BD5-B04D-E224E665E7FC}" srcOrd="0" destOrd="0" parTransId="{9D046C2A-E552-41D0-B9E8-649C69573928}" sibTransId="{479CC11A-0A88-466C-81EC-98CE1AC0E50E}"/>
    <dgm:cxn modelId="{AC738F94-DEC7-4228-8B66-A2E4FAA79231}" srcId="{34EE309F-DFE6-4BD5-B04D-E224E665E7FC}" destId="{603C5CA3-DC81-42F2-9D54-6D4AF54EE0BC}" srcOrd="2" destOrd="0" parTransId="{E3B1BA66-C401-4D76-B836-29BFBB21458E}" sibTransId="{FC66AD14-5465-4ECD-A35A-86E5DC7E7386}"/>
    <dgm:cxn modelId="{289C08AA-54BD-48B4-B2D3-F47303945DC9}" srcId="{34EE309F-DFE6-4BD5-B04D-E224E665E7FC}" destId="{861F3EFF-1698-4934-84D4-BBF5D5F6B229}" srcOrd="1" destOrd="0" parTransId="{2CF0B017-AAE9-4E8A-814C-A8CC1F4CF408}" sibTransId="{835CE313-D08F-420B-814A-5EA7385261D6}"/>
    <dgm:cxn modelId="{A9E422B1-9DBF-470A-8AD2-1C27988AD590}" type="presOf" srcId="{F12EB0A0-B127-4063-BD1D-12397B056900}" destId="{C4E4158D-BCF7-4C9F-BB40-88592BE985E1}" srcOrd="0" destOrd="0" presId="urn:microsoft.com/office/officeart/2009/3/layout/CircleRelationship"/>
    <dgm:cxn modelId="{5D2B89B1-BCA2-4690-B1D3-0BE9025BED6D}" type="presOf" srcId="{861F3EFF-1698-4934-84D4-BBF5D5F6B229}" destId="{7F9D44EA-FACC-4F6D-8F63-C3AD7596D9EF}" srcOrd="0" destOrd="0" presId="urn:microsoft.com/office/officeart/2009/3/layout/CircleRelationship"/>
    <dgm:cxn modelId="{E114F6DF-746F-4F4A-A2B3-27A18450BB04}" srcId="{34EE309F-DFE6-4BD5-B04D-E224E665E7FC}" destId="{0E6552C5-B055-40F8-970E-1810B0748F7B}" srcOrd="3" destOrd="0" parTransId="{7D1D08B3-F07F-4B7B-A692-DCF512814CEC}" sibTransId="{7F520CB1-9710-4DDF-9E7A-085D4CC11D42}"/>
    <dgm:cxn modelId="{887289C9-7DEA-4981-B957-9AB08FCE7D43}" type="presParOf" srcId="{64A5950B-3E60-4ED2-9F95-445B4561BE2B}" destId="{7598A5F2-47B2-411A-BF8D-36305797B96E}" srcOrd="0" destOrd="0" presId="urn:microsoft.com/office/officeart/2009/3/layout/CircleRelationship"/>
    <dgm:cxn modelId="{F26F7AFD-5149-416D-88EE-CE491D019E21}" type="presParOf" srcId="{64A5950B-3E60-4ED2-9F95-445B4561BE2B}" destId="{3D154EB2-6D9E-4376-9DCE-F9EFA6AE6431}" srcOrd="1" destOrd="0" presId="urn:microsoft.com/office/officeart/2009/3/layout/CircleRelationship"/>
    <dgm:cxn modelId="{2F876882-F7EF-443E-B215-1F0DD4EE0178}" type="presParOf" srcId="{64A5950B-3E60-4ED2-9F95-445B4561BE2B}" destId="{8DE24BED-0B58-424D-99D0-4D26C9C02F3E}" srcOrd="2" destOrd="0" presId="urn:microsoft.com/office/officeart/2009/3/layout/CircleRelationship"/>
    <dgm:cxn modelId="{ABEAB3D8-0EF1-4A72-A4F2-8AC6E69643EB}" type="presParOf" srcId="{64A5950B-3E60-4ED2-9F95-445B4561BE2B}" destId="{4D23070D-0D95-4C3B-9E4A-A07E922B9946}" srcOrd="3" destOrd="0" presId="urn:microsoft.com/office/officeart/2009/3/layout/CircleRelationship"/>
    <dgm:cxn modelId="{171F23C4-0C2D-4A14-97BA-7B5A8CB8BB76}" type="presParOf" srcId="{64A5950B-3E60-4ED2-9F95-445B4561BE2B}" destId="{A1D467F1-9C29-45EF-9C59-2652AF859F7E}" srcOrd="4" destOrd="0" presId="urn:microsoft.com/office/officeart/2009/3/layout/CircleRelationship"/>
    <dgm:cxn modelId="{AF0A808E-639D-4227-A04F-F46751369670}" type="presParOf" srcId="{64A5950B-3E60-4ED2-9F95-445B4561BE2B}" destId="{2CD00188-873D-43A5-94C1-99CF6C9036CB}" srcOrd="5" destOrd="0" presId="urn:microsoft.com/office/officeart/2009/3/layout/CircleRelationship"/>
    <dgm:cxn modelId="{BE833817-28A8-485D-B57F-C6A88558ACB4}" type="presParOf" srcId="{64A5950B-3E60-4ED2-9F95-445B4561BE2B}" destId="{C4E4158D-BCF7-4C9F-BB40-88592BE985E1}" srcOrd="6" destOrd="0" presId="urn:microsoft.com/office/officeart/2009/3/layout/CircleRelationship"/>
    <dgm:cxn modelId="{6965F256-F48F-4123-A9E8-5832956E0875}" type="presParOf" srcId="{64A5950B-3E60-4ED2-9F95-445B4561BE2B}" destId="{8DB623FA-0CE5-45A9-969D-2E657EA3FCD6}" srcOrd="7" destOrd="0" presId="urn:microsoft.com/office/officeart/2009/3/layout/CircleRelationship"/>
    <dgm:cxn modelId="{D59560AF-31C0-439F-A875-F2E2D786690F}" type="presParOf" srcId="{8DB623FA-0CE5-45A9-969D-2E657EA3FCD6}" destId="{50DD112C-B63D-407D-9051-13F400D50FF6}" srcOrd="0" destOrd="0" presId="urn:microsoft.com/office/officeart/2009/3/layout/CircleRelationship"/>
    <dgm:cxn modelId="{723ACC52-5D8D-46E7-AE66-3615E4B05DE2}" type="presParOf" srcId="{64A5950B-3E60-4ED2-9F95-445B4561BE2B}" destId="{1B0387B2-E2AD-4D8A-B458-17D3689B761F}" srcOrd="8" destOrd="0" presId="urn:microsoft.com/office/officeart/2009/3/layout/CircleRelationship"/>
    <dgm:cxn modelId="{C29F51B5-47CC-4EE8-B20E-68BEFB935753}" type="presParOf" srcId="{1B0387B2-E2AD-4D8A-B458-17D3689B761F}" destId="{3E6D4BB7-CCA9-48FD-8E20-429458B3DA5F}" srcOrd="0" destOrd="0" presId="urn:microsoft.com/office/officeart/2009/3/layout/CircleRelationship"/>
    <dgm:cxn modelId="{8BA86771-D4F0-4164-B32E-9FA18E3CA82F}" type="presParOf" srcId="{64A5950B-3E60-4ED2-9F95-445B4561BE2B}" destId="{7F9D44EA-FACC-4F6D-8F63-C3AD7596D9EF}" srcOrd="9" destOrd="0" presId="urn:microsoft.com/office/officeart/2009/3/layout/CircleRelationship"/>
    <dgm:cxn modelId="{FDA60474-E183-46F2-851E-764233924400}" type="presParOf" srcId="{64A5950B-3E60-4ED2-9F95-445B4561BE2B}" destId="{7B91574D-0AA3-42B9-A58A-59F52D4ED943}" srcOrd="10" destOrd="0" presId="urn:microsoft.com/office/officeart/2009/3/layout/CircleRelationship"/>
    <dgm:cxn modelId="{E620477B-C5AE-44B7-98E2-93692A2E4ADE}" type="presParOf" srcId="{7B91574D-0AA3-42B9-A58A-59F52D4ED943}" destId="{329827D7-A7F8-4CE2-9AAE-63BD43ED2D4D}" srcOrd="0" destOrd="0" presId="urn:microsoft.com/office/officeart/2009/3/layout/CircleRelationship"/>
    <dgm:cxn modelId="{EBD5FE12-6806-428B-A451-E47B6B52C64D}" type="presParOf" srcId="{64A5950B-3E60-4ED2-9F95-445B4561BE2B}" destId="{D8C2F129-99FA-413B-ACCD-121CCD7F0236}" srcOrd="11" destOrd="0" presId="urn:microsoft.com/office/officeart/2009/3/layout/CircleRelationship"/>
    <dgm:cxn modelId="{57FFCB21-724C-46F4-9AC1-24CE28D59746}" type="presParOf" srcId="{D8C2F129-99FA-413B-ACCD-121CCD7F0236}" destId="{05C827F7-2839-4FB8-AEEE-2FC99B3064F2}" srcOrd="0" destOrd="0" presId="urn:microsoft.com/office/officeart/2009/3/layout/CircleRelationship"/>
    <dgm:cxn modelId="{CC188F1F-62C8-47F0-BC2D-E21B579C2047}" type="presParOf" srcId="{64A5950B-3E60-4ED2-9F95-445B4561BE2B}" destId="{18DBE72A-5EE2-4AD3-8220-93382E79533D}" srcOrd="12" destOrd="0" presId="urn:microsoft.com/office/officeart/2009/3/layout/CircleRelationship"/>
    <dgm:cxn modelId="{16BF6CAA-CD61-4887-8FF1-E0087BCDF8D0}" type="presParOf" srcId="{18DBE72A-5EE2-4AD3-8220-93382E79533D}" destId="{0123F23F-BB41-4EF6-805C-3CECCE752CD6}" srcOrd="0" destOrd="0" presId="urn:microsoft.com/office/officeart/2009/3/layout/CircleRelationship"/>
    <dgm:cxn modelId="{D3484AFF-4A95-4D8E-9A18-71F3AC80B963}" type="presParOf" srcId="{64A5950B-3E60-4ED2-9F95-445B4561BE2B}" destId="{A1D89732-BA1B-4BA0-9754-5E2E3EE69305}" srcOrd="13" destOrd="0" presId="urn:microsoft.com/office/officeart/2009/3/layout/CircleRelationship"/>
    <dgm:cxn modelId="{AA01A0A2-762B-4F7C-A0F8-151B774E1D2D}" type="presParOf" srcId="{64A5950B-3E60-4ED2-9F95-445B4561BE2B}" destId="{06D11548-4031-4D8A-B25D-63B4720145EE}" srcOrd="14" destOrd="0" presId="urn:microsoft.com/office/officeart/2009/3/layout/CircleRelationship"/>
    <dgm:cxn modelId="{B19391D7-90D9-4662-87F6-161B7A93BE1D}" type="presParOf" srcId="{06D11548-4031-4D8A-B25D-63B4720145EE}" destId="{E45A42C1-8984-486D-921F-403BA205C9F5}" srcOrd="0" destOrd="0" presId="urn:microsoft.com/office/officeart/2009/3/layout/CircleRelationship"/>
    <dgm:cxn modelId="{0C598661-4352-4CFB-9106-C1CA5C8B4257}" type="presParOf" srcId="{64A5950B-3E60-4ED2-9F95-445B4561BE2B}" destId="{DCCE196F-39A5-4052-AC72-8F42BEF42431}" srcOrd="15" destOrd="0" presId="urn:microsoft.com/office/officeart/2009/3/layout/CircleRelationship"/>
    <dgm:cxn modelId="{9907A006-1B45-4E23-B642-00E907693358}" type="presParOf" srcId="{64A5950B-3E60-4ED2-9F95-445B4561BE2B}" destId="{39F3CC12-FF53-40CF-8B7C-64545679744D}" srcOrd="16" destOrd="0" presId="urn:microsoft.com/office/officeart/2009/3/layout/CircleRelationship"/>
    <dgm:cxn modelId="{312517C5-1D57-40F1-9997-22FBFE8296FE}" type="presParOf" srcId="{39F3CC12-FF53-40CF-8B7C-64545679744D}" destId="{07AFC215-B911-4111-8BE3-9B8849F7152F}" srcOrd="0" destOrd="0" presId="urn:microsoft.com/office/officeart/2009/3/layout/CircleRelationship"/>
    <dgm:cxn modelId="{3992A1A9-C337-4BA3-87FB-6D4D96869FE1}" type="presParOf" srcId="{64A5950B-3E60-4ED2-9F95-445B4561BE2B}" destId="{25504E76-5462-454C-A434-4A84C337FD8C}" srcOrd="17" destOrd="0" presId="urn:microsoft.com/office/officeart/2009/3/layout/CircleRelationship"/>
    <dgm:cxn modelId="{B85A7E85-D7BB-4571-BE41-5E8EEE11C9C9}" type="presParOf" srcId="{64A5950B-3E60-4ED2-9F95-445B4561BE2B}" destId="{CB4F2260-5DEE-4F10-88C3-9F0E5E21280C}" srcOrd="18" destOrd="0" presId="urn:microsoft.com/office/officeart/2009/3/layout/CircleRelationship"/>
    <dgm:cxn modelId="{58EC08DC-DD53-432F-AD7A-793930CAFED1}" type="presParOf" srcId="{CB4F2260-5DEE-4F10-88C3-9F0E5E21280C}" destId="{BF894FE1-BE28-4B0D-B20E-CD81ECF2D9DC}" srcOrd="0" destOrd="0" presId="urn:microsoft.com/office/officeart/2009/3/layout/CircleRelationship"/>
    <dgm:cxn modelId="{490F4D04-13BF-4B0F-B154-8EFB784F1CB5}" type="presParOf" srcId="{64A5950B-3E60-4ED2-9F95-445B4561BE2B}" destId="{96EE2C6C-8F9F-4BCA-B21D-5E1B1AF8E23D}" srcOrd="19" destOrd="0" presId="urn:microsoft.com/office/officeart/2009/3/layout/CircleRelationship"/>
    <dgm:cxn modelId="{5E842109-82E3-4B8F-ACA2-916D7C13D8BE}" type="presParOf" srcId="{96EE2C6C-8F9F-4BCA-B21D-5E1B1AF8E23D}" destId="{A625A4AB-7C27-40B9-B2A1-6DFB191452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A5F2-47B2-411A-BF8D-36305797B96E}">
      <dsp:nvSpPr>
        <dsp:cNvPr id="0" name=""/>
        <dsp:cNvSpPr/>
      </dsp:nvSpPr>
      <dsp:spPr>
        <a:xfrm>
          <a:off x="1579134" y="772770"/>
          <a:ext cx="2259859" cy="2260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Office of Research Services</a:t>
          </a:r>
        </a:p>
      </dsp:txBody>
      <dsp:txXfrm>
        <a:off x="1910083" y="1103776"/>
        <a:ext cx="1597961" cy="1598236"/>
      </dsp:txXfrm>
    </dsp:sp>
    <dsp:sp modelId="{3D154EB2-6D9E-4376-9DCE-F9EFA6AE6431}">
      <dsp:nvSpPr>
        <dsp:cNvPr id="0" name=""/>
        <dsp:cNvSpPr/>
      </dsp:nvSpPr>
      <dsp:spPr>
        <a:xfrm>
          <a:off x="2274011" y="2864994"/>
          <a:ext cx="182179" cy="182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4BED-0B58-424D-99D0-4D26C9C02F3E}">
      <dsp:nvSpPr>
        <dsp:cNvPr id="0" name=""/>
        <dsp:cNvSpPr/>
      </dsp:nvSpPr>
      <dsp:spPr>
        <a:xfrm>
          <a:off x="3984551" y="1690036"/>
          <a:ext cx="182179" cy="182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070D-0D95-4C3B-9E4A-A07E922B9946}">
      <dsp:nvSpPr>
        <dsp:cNvPr id="0" name=""/>
        <dsp:cNvSpPr/>
      </dsp:nvSpPr>
      <dsp:spPr>
        <a:xfrm>
          <a:off x="3113984" y="3058868"/>
          <a:ext cx="251250" cy="2516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67F1-9C29-45EF-9C59-2652AF859F7E}">
      <dsp:nvSpPr>
        <dsp:cNvPr id="0" name=""/>
        <dsp:cNvSpPr/>
      </dsp:nvSpPr>
      <dsp:spPr>
        <a:xfrm>
          <a:off x="2325003" y="1026825"/>
          <a:ext cx="182179" cy="1821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0188-873D-43A5-94C1-99CF6C9036CB}">
      <dsp:nvSpPr>
        <dsp:cNvPr id="0" name=""/>
        <dsp:cNvSpPr/>
      </dsp:nvSpPr>
      <dsp:spPr>
        <a:xfrm>
          <a:off x="1751578" y="2069302"/>
          <a:ext cx="182179" cy="1821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158D-BCF7-4C9F-BB40-88592BE985E1}">
      <dsp:nvSpPr>
        <dsp:cNvPr id="0" name=""/>
        <dsp:cNvSpPr/>
      </dsp:nvSpPr>
      <dsp:spPr>
        <a:xfrm>
          <a:off x="700226" y="1177952"/>
          <a:ext cx="1365974" cy="908783"/>
        </a:xfrm>
        <a:prstGeom prst="ellipse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IACUC</a:t>
          </a:r>
        </a:p>
      </dsp:txBody>
      <dsp:txXfrm>
        <a:off x="900268" y="1311040"/>
        <a:ext cx="965890" cy="642607"/>
      </dsp:txXfrm>
    </dsp:sp>
    <dsp:sp modelId="{50DD112C-B63D-407D-9051-13F400D50FF6}">
      <dsp:nvSpPr>
        <dsp:cNvPr id="0" name=""/>
        <dsp:cNvSpPr/>
      </dsp:nvSpPr>
      <dsp:spPr>
        <a:xfrm>
          <a:off x="2614729" y="1034904"/>
          <a:ext cx="251250" cy="2516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4BB7-CCA9-48FD-8E20-429458B3DA5F}">
      <dsp:nvSpPr>
        <dsp:cNvPr id="0" name=""/>
        <dsp:cNvSpPr/>
      </dsp:nvSpPr>
      <dsp:spPr>
        <a:xfrm>
          <a:off x="959353" y="2368596"/>
          <a:ext cx="454289" cy="4543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D44EA-FACC-4F6D-8F63-C3AD7596D9EF}">
      <dsp:nvSpPr>
        <dsp:cNvPr id="0" name=""/>
        <dsp:cNvSpPr/>
      </dsp:nvSpPr>
      <dsp:spPr>
        <a:xfrm>
          <a:off x="4241344" y="1536537"/>
          <a:ext cx="636152" cy="6361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COI</a:t>
          </a:r>
        </a:p>
      </dsp:txBody>
      <dsp:txXfrm>
        <a:off x="4334506" y="1629699"/>
        <a:ext cx="449828" cy="449827"/>
      </dsp:txXfrm>
    </dsp:sp>
    <dsp:sp modelId="{329827D7-A7F8-4CE2-9AAE-63BD43ED2D4D}">
      <dsp:nvSpPr>
        <dsp:cNvPr id="0" name=""/>
        <dsp:cNvSpPr/>
      </dsp:nvSpPr>
      <dsp:spPr>
        <a:xfrm>
          <a:off x="3660986" y="1382665"/>
          <a:ext cx="251250" cy="2516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827F7-2839-4FB8-AEEE-2FC99B3064F2}">
      <dsp:nvSpPr>
        <dsp:cNvPr id="0" name=""/>
        <dsp:cNvSpPr/>
      </dsp:nvSpPr>
      <dsp:spPr>
        <a:xfrm>
          <a:off x="786444" y="2909423"/>
          <a:ext cx="182179" cy="182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F23F-BB41-4EF6-805C-3CECCE752CD6}">
      <dsp:nvSpPr>
        <dsp:cNvPr id="0" name=""/>
        <dsp:cNvSpPr/>
      </dsp:nvSpPr>
      <dsp:spPr>
        <a:xfrm>
          <a:off x="2601749" y="2650117"/>
          <a:ext cx="182179" cy="182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9732-BA1B-4BA0-9754-5E2E3EE69305}">
      <dsp:nvSpPr>
        <dsp:cNvPr id="0" name=""/>
        <dsp:cNvSpPr/>
      </dsp:nvSpPr>
      <dsp:spPr>
        <a:xfrm>
          <a:off x="3413601" y="2461127"/>
          <a:ext cx="817905" cy="8179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IRB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33380" y="2580907"/>
        <a:ext cx="578347" cy="578346"/>
      </dsp:txXfrm>
    </dsp:sp>
    <dsp:sp modelId="{E45A42C1-8984-486D-921F-403BA205C9F5}">
      <dsp:nvSpPr>
        <dsp:cNvPr id="0" name=""/>
        <dsp:cNvSpPr/>
      </dsp:nvSpPr>
      <dsp:spPr>
        <a:xfrm>
          <a:off x="4244146" y="2304375"/>
          <a:ext cx="182179" cy="1821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196F-39A5-4052-AC72-8F42BEF42431}">
      <dsp:nvSpPr>
        <dsp:cNvPr id="0" name=""/>
        <dsp:cNvSpPr/>
      </dsp:nvSpPr>
      <dsp:spPr>
        <a:xfrm>
          <a:off x="1733397" y="3127734"/>
          <a:ext cx="1184139" cy="9087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Office of Grants Compliance</a:t>
          </a:r>
        </a:p>
      </dsp:txBody>
      <dsp:txXfrm>
        <a:off x="1906810" y="3260822"/>
        <a:ext cx="837313" cy="642607"/>
      </dsp:txXfrm>
    </dsp:sp>
    <dsp:sp modelId="{07AFC215-B911-4111-8BE3-9B8849F7152F}">
      <dsp:nvSpPr>
        <dsp:cNvPr id="0" name=""/>
        <dsp:cNvSpPr/>
      </dsp:nvSpPr>
      <dsp:spPr>
        <a:xfrm>
          <a:off x="2686581" y="3091584"/>
          <a:ext cx="182179" cy="182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4E76-5462-454C-A434-4A84C337FD8C}">
      <dsp:nvSpPr>
        <dsp:cNvPr id="0" name=""/>
        <dsp:cNvSpPr/>
      </dsp:nvSpPr>
      <dsp:spPr>
        <a:xfrm>
          <a:off x="2686319" y="0"/>
          <a:ext cx="918777" cy="91888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Clinical Trials Office</a:t>
          </a:r>
        </a:p>
      </dsp:txBody>
      <dsp:txXfrm>
        <a:off x="2820871" y="134567"/>
        <a:ext cx="649673" cy="649748"/>
      </dsp:txXfrm>
    </dsp:sp>
    <dsp:sp modelId="{BF894FE1-BE28-4B0D-B20E-CD81ECF2D9DC}">
      <dsp:nvSpPr>
        <dsp:cNvPr id="0" name=""/>
        <dsp:cNvSpPr/>
      </dsp:nvSpPr>
      <dsp:spPr>
        <a:xfrm>
          <a:off x="1609265" y="998552"/>
          <a:ext cx="182179" cy="1821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5A4AB-7C27-40B9-B2A1-6DFB1914527C}">
      <dsp:nvSpPr>
        <dsp:cNvPr id="0" name=""/>
        <dsp:cNvSpPr/>
      </dsp:nvSpPr>
      <dsp:spPr>
        <a:xfrm>
          <a:off x="1549437" y="2955064"/>
          <a:ext cx="182179" cy="1821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A5F2-47B2-411A-BF8D-36305797B96E}">
      <dsp:nvSpPr>
        <dsp:cNvPr id="0" name=""/>
        <dsp:cNvSpPr/>
      </dsp:nvSpPr>
      <dsp:spPr>
        <a:xfrm>
          <a:off x="1378866" y="660764"/>
          <a:ext cx="1932313" cy="1932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Office of Research Services</a:t>
          </a:r>
        </a:p>
      </dsp:txBody>
      <dsp:txXfrm>
        <a:off x="1661847" y="943793"/>
        <a:ext cx="1366351" cy="1366587"/>
      </dsp:txXfrm>
    </dsp:sp>
    <dsp:sp modelId="{3D154EB2-6D9E-4376-9DCE-F9EFA6AE6431}">
      <dsp:nvSpPr>
        <dsp:cNvPr id="0" name=""/>
        <dsp:cNvSpPr/>
      </dsp:nvSpPr>
      <dsp:spPr>
        <a:xfrm>
          <a:off x="1973028" y="244973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4BED-0B58-424D-99D0-4D26C9C02F3E}">
      <dsp:nvSpPr>
        <dsp:cNvPr id="0" name=""/>
        <dsp:cNvSpPr/>
      </dsp:nvSpPr>
      <dsp:spPr>
        <a:xfrm>
          <a:off x="3435640" y="144508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070D-0D95-4C3B-9E4A-A07E922B9946}">
      <dsp:nvSpPr>
        <dsp:cNvPr id="0" name=""/>
        <dsp:cNvSpPr/>
      </dsp:nvSpPr>
      <dsp:spPr>
        <a:xfrm>
          <a:off x="2691254" y="2615512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67F1-9C29-45EF-9C59-2652AF859F7E}">
      <dsp:nvSpPr>
        <dsp:cNvPr id="0" name=""/>
        <dsp:cNvSpPr/>
      </dsp:nvSpPr>
      <dsp:spPr>
        <a:xfrm>
          <a:off x="2016629" y="87799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0188-873D-43A5-94C1-99CF6C9036CB}">
      <dsp:nvSpPr>
        <dsp:cNvPr id="0" name=""/>
        <dsp:cNvSpPr/>
      </dsp:nvSpPr>
      <dsp:spPr>
        <a:xfrm>
          <a:off x="1526316" y="1769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158D-BCF7-4C9F-BB40-88592BE985E1}">
      <dsp:nvSpPr>
        <dsp:cNvPr id="0" name=""/>
        <dsp:cNvSpPr/>
      </dsp:nvSpPr>
      <dsp:spPr>
        <a:xfrm>
          <a:off x="561286" y="995794"/>
          <a:ext cx="1217670" cy="77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IACUC</a:t>
          </a:r>
          <a:endParaRPr lang="en-US" sz="1800" b="1" kern="1200" dirty="0"/>
        </a:p>
      </dsp:txBody>
      <dsp:txXfrm>
        <a:off x="739610" y="1109592"/>
        <a:ext cx="861022" cy="549467"/>
      </dsp:txXfrm>
    </dsp:sp>
    <dsp:sp modelId="{50DD112C-B63D-407D-9051-13F400D50FF6}">
      <dsp:nvSpPr>
        <dsp:cNvPr id="0" name=""/>
        <dsp:cNvSpPr/>
      </dsp:nvSpPr>
      <dsp:spPr>
        <a:xfrm>
          <a:off x="2264361" y="884903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4BB7-CCA9-48FD-8E20-429458B3DA5F}">
      <dsp:nvSpPr>
        <dsp:cNvPr id="0" name=""/>
        <dsp:cNvSpPr/>
      </dsp:nvSpPr>
      <dsp:spPr>
        <a:xfrm>
          <a:off x="848917" y="2025289"/>
          <a:ext cx="388444" cy="388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D44EA-FACC-4F6D-8F63-C3AD7596D9EF}">
      <dsp:nvSpPr>
        <dsp:cNvPr id="0" name=""/>
        <dsp:cNvSpPr/>
      </dsp:nvSpPr>
      <dsp:spPr>
        <a:xfrm>
          <a:off x="3581075" y="1313829"/>
          <a:ext cx="692223" cy="543946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COI</a:t>
          </a:r>
        </a:p>
      </dsp:txBody>
      <dsp:txXfrm>
        <a:off x="3682449" y="1393488"/>
        <a:ext cx="489475" cy="384628"/>
      </dsp:txXfrm>
    </dsp:sp>
    <dsp:sp modelId="{329827D7-A7F8-4CE2-9AAE-63BD43ED2D4D}">
      <dsp:nvSpPr>
        <dsp:cNvPr id="0" name=""/>
        <dsp:cNvSpPr/>
      </dsp:nvSpPr>
      <dsp:spPr>
        <a:xfrm>
          <a:off x="3158973" y="1182260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827F7-2839-4FB8-AEEE-2FC99B3064F2}">
      <dsp:nvSpPr>
        <dsp:cNvPr id="0" name=""/>
        <dsp:cNvSpPr/>
      </dsp:nvSpPr>
      <dsp:spPr>
        <a:xfrm>
          <a:off x="701070" y="248772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F23F-BB41-4EF6-805C-3CECCE752CD6}">
      <dsp:nvSpPr>
        <dsp:cNvPr id="0" name=""/>
        <dsp:cNvSpPr/>
      </dsp:nvSpPr>
      <dsp:spPr>
        <a:xfrm>
          <a:off x="2253263" y="226600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9732-BA1B-4BA0-9754-5E2E3EE69305}">
      <dsp:nvSpPr>
        <dsp:cNvPr id="0" name=""/>
        <dsp:cNvSpPr/>
      </dsp:nvSpPr>
      <dsp:spPr>
        <a:xfrm>
          <a:off x="2947444" y="2104409"/>
          <a:ext cx="699357" cy="6993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IRB</a:t>
          </a:r>
          <a:endParaRPr lang="en-US" sz="1600" b="1" kern="1200" dirty="0"/>
        </a:p>
      </dsp:txBody>
      <dsp:txXfrm>
        <a:off x="3049862" y="2206828"/>
        <a:ext cx="494521" cy="494520"/>
      </dsp:txXfrm>
    </dsp:sp>
    <dsp:sp modelId="{E45A42C1-8984-486D-921F-403BA205C9F5}">
      <dsp:nvSpPr>
        <dsp:cNvPr id="0" name=""/>
        <dsp:cNvSpPr/>
      </dsp:nvSpPr>
      <dsp:spPr>
        <a:xfrm>
          <a:off x="3657608" y="1970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196F-39A5-4052-AC72-8F42BEF42431}">
      <dsp:nvSpPr>
        <dsp:cNvPr id="0" name=""/>
        <dsp:cNvSpPr/>
      </dsp:nvSpPr>
      <dsp:spPr>
        <a:xfrm>
          <a:off x="1439260" y="2674397"/>
          <a:ext cx="1155529" cy="77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Office of Grants Compliance</a:t>
          </a:r>
        </a:p>
      </dsp:txBody>
      <dsp:txXfrm>
        <a:off x="1608483" y="2788195"/>
        <a:ext cx="817083" cy="549467"/>
      </dsp:txXfrm>
    </dsp:sp>
    <dsp:sp modelId="{07AFC215-B911-4111-8BE3-9B8849F7152F}">
      <dsp:nvSpPr>
        <dsp:cNvPr id="0" name=""/>
        <dsp:cNvSpPr/>
      </dsp:nvSpPr>
      <dsp:spPr>
        <a:xfrm>
          <a:off x="2325799" y="2643487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4E76-5462-454C-A434-4A84C337FD8C}">
      <dsp:nvSpPr>
        <dsp:cNvPr id="0" name=""/>
        <dsp:cNvSpPr/>
      </dsp:nvSpPr>
      <dsp:spPr>
        <a:xfrm>
          <a:off x="2325575" y="0"/>
          <a:ext cx="785609" cy="78569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Clinical Trials Office</a:t>
          </a:r>
        </a:p>
      </dsp:txBody>
      <dsp:txXfrm>
        <a:off x="2440625" y="115063"/>
        <a:ext cx="555509" cy="555572"/>
      </dsp:txXfrm>
    </dsp:sp>
    <dsp:sp modelId="{BF894FE1-BE28-4B0D-B20E-CD81ECF2D9DC}">
      <dsp:nvSpPr>
        <dsp:cNvPr id="0" name=""/>
        <dsp:cNvSpPr/>
      </dsp:nvSpPr>
      <dsp:spPr>
        <a:xfrm>
          <a:off x="1404630" y="85382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5A4AB-7C27-40B9-B2A1-6DFB1914527C}">
      <dsp:nvSpPr>
        <dsp:cNvPr id="0" name=""/>
        <dsp:cNvSpPr/>
      </dsp:nvSpPr>
      <dsp:spPr>
        <a:xfrm>
          <a:off x="1353473" y="2526754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A5F2-47B2-411A-BF8D-36305797B96E}">
      <dsp:nvSpPr>
        <dsp:cNvPr id="0" name=""/>
        <dsp:cNvSpPr/>
      </dsp:nvSpPr>
      <dsp:spPr>
        <a:xfrm>
          <a:off x="1378866" y="660764"/>
          <a:ext cx="1932313" cy="1932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Office of Research Services</a:t>
          </a:r>
        </a:p>
      </dsp:txBody>
      <dsp:txXfrm>
        <a:off x="1661847" y="943793"/>
        <a:ext cx="1366351" cy="1366587"/>
      </dsp:txXfrm>
    </dsp:sp>
    <dsp:sp modelId="{3D154EB2-6D9E-4376-9DCE-F9EFA6AE6431}">
      <dsp:nvSpPr>
        <dsp:cNvPr id="0" name=""/>
        <dsp:cNvSpPr/>
      </dsp:nvSpPr>
      <dsp:spPr>
        <a:xfrm>
          <a:off x="1973028" y="244973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4BED-0B58-424D-99D0-4D26C9C02F3E}">
      <dsp:nvSpPr>
        <dsp:cNvPr id="0" name=""/>
        <dsp:cNvSpPr/>
      </dsp:nvSpPr>
      <dsp:spPr>
        <a:xfrm>
          <a:off x="3435640" y="144508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070D-0D95-4C3B-9E4A-A07E922B9946}">
      <dsp:nvSpPr>
        <dsp:cNvPr id="0" name=""/>
        <dsp:cNvSpPr/>
      </dsp:nvSpPr>
      <dsp:spPr>
        <a:xfrm>
          <a:off x="2691254" y="2615512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67F1-9C29-45EF-9C59-2652AF859F7E}">
      <dsp:nvSpPr>
        <dsp:cNvPr id="0" name=""/>
        <dsp:cNvSpPr/>
      </dsp:nvSpPr>
      <dsp:spPr>
        <a:xfrm>
          <a:off x="2016629" y="87799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0188-873D-43A5-94C1-99CF6C9036CB}">
      <dsp:nvSpPr>
        <dsp:cNvPr id="0" name=""/>
        <dsp:cNvSpPr/>
      </dsp:nvSpPr>
      <dsp:spPr>
        <a:xfrm>
          <a:off x="1526316" y="1769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158D-BCF7-4C9F-BB40-88592BE985E1}">
      <dsp:nvSpPr>
        <dsp:cNvPr id="0" name=""/>
        <dsp:cNvSpPr/>
      </dsp:nvSpPr>
      <dsp:spPr>
        <a:xfrm>
          <a:off x="561286" y="995794"/>
          <a:ext cx="1217670" cy="77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IACUC</a:t>
          </a:r>
        </a:p>
      </dsp:txBody>
      <dsp:txXfrm>
        <a:off x="739610" y="1109592"/>
        <a:ext cx="861022" cy="549467"/>
      </dsp:txXfrm>
    </dsp:sp>
    <dsp:sp modelId="{50DD112C-B63D-407D-9051-13F400D50FF6}">
      <dsp:nvSpPr>
        <dsp:cNvPr id="0" name=""/>
        <dsp:cNvSpPr/>
      </dsp:nvSpPr>
      <dsp:spPr>
        <a:xfrm>
          <a:off x="2264361" y="884903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4BB7-CCA9-48FD-8E20-429458B3DA5F}">
      <dsp:nvSpPr>
        <dsp:cNvPr id="0" name=""/>
        <dsp:cNvSpPr/>
      </dsp:nvSpPr>
      <dsp:spPr>
        <a:xfrm>
          <a:off x="848917" y="2025289"/>
          <a:ext cx="388444" cy="388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D44EA-FACC-4F6D-8F63-C3AD7596D9EF}">
      <dsp:nvSpPr>
        <dsp:cNvPr id="0" name=""/>
        <dsp:cNvSpPr/>
      </dsp:nvSpPr>
      <dsp:spPr>
        <a:xfrm>
          <a:off x="3463972" y="1313829"/>
          <a:ext cx="926429" cy="543946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COI</a:t>
          </a:r>
        </a:p>
      </dsp:txBody>
      <dsp:txXfrm>
        <a:off x="3599644" y="1393488"/>
        <a:ext cx="655085" cy="384628"/>
      </dsp:txXfrm>
    </dsp:sp>
    <dsp:sp modelId="{329827D7-A7F8-4CE2-9AAE-63BD43ED2D4D}">
      <dsp:nvSpPr>
        <dsp:cNvPr id="0" name=""/>
        <dsp:cNvSpPr/>
      </dsp:nvSpPr>
      <dsp:spPr>
        <a:xfrm>
          <a:off x="3158973" y="1182260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827F7-2839-4FB8-AEEE-2FC99B3064F2}">
      <dsp:nvSpPr>
        <dsp:cNvPr id="0" name=""/>
        <dsp:cNvSpPr/>
      </dsp:nvSpPr>
      <dsp:spPr>
        <a:xfrm>
          <a:off x="701070" y="248772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F23F-BB41-4EF6-805C-3CECCE752CD6}">
      <dsp:nvSpPr>
        <dsp:cNvPr id="0" name=""/>
        <dsp:cNvSpPr/>
      </dsp:nvSpPr>
      <dsp:spPr>
        <a:xfrm>
          <a:off x="2253263" y="226600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9732-BA1B-4BA0-9754-5E2E3EE69305}">
      <dsp:nvSpPr>
        <dsp:cNvPr id="0" name=""/>
        <dsp:cNvSpPr/>
      </dsp:nvSpPr>
      <dsp:spPr>
        <a:xfrm>
          <a:off x="2947444" y="2104409"/>
          <a:ext cx="699357" cy="69935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IRB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49862" y="2206828"/>
        <a:ext cx="494521" cy="494520"/>
      </dsp:txXfrm>
    </dsp:sp>
    <dsp:sp modelId="{E45A42C1-8984-486D-921F-403BA205C9F5}">
      <dsp:nvSpPr>
        <dsp:cNvPr id="0" name=""/>
        <dsp:cNvSpPr/>
      </dsp:nvSpPr>
      <dsp:spPr>
        <a:xfrm>
          <a:off x="3657608" y="1970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196F-39A5-4052-AC72-8F42BEF42431}">
      <dsp:nvSpPr>
        <dsp:cNvPr id="0" name=""/>
        <dsp:cNvSpPr/>
      </dsp:nvSpPr>
      <dsp:spPr>
        <a:xfrm>
          <a:off x="1444308" y="2674397"/>
          <a:ext cx="1145433" cy="77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Office of Grants Compliance</a:t>
          </a:r>
        </a:p>
      </dsp:txBody>
      <dsp:txXfrm>
        <a:off x="1612053" y="2788195"/>
        <a:ext cx="809943" cy="549467"/>
      </dsp:txXfrm>
    </dsp:sp>
    <dsp:sp modelId="{07AFC215-B911-4111-8BE3-9B8849F7152F}">
      <dsp:nvSpPr>
        <dsp:cNvPr id="0" name=""/>
        <dsp:cNvSpPr/>
      </dsp:nvSpPr>
      <dsp:spPr>
        <a:xfrm>
          <a:off x="2325799" y="2643487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4E76-5462-454C-A434-4A84C337FD8C}">
      <dsp:nvSpPr>
        <dsp:cNvPr id="0" name=""/>
        <dsp:cNvSpPr/>
      </dsp:nvSpPr>
      <dsp:spPr>
        <a:xfrm>
          <a:off x="2325575" y="0"/>
          <a:ext cx="785609" cy="78569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Clinical Trials Office</a:t>
          </a:r>
        </a:p>
      </dsp:txBody>
      <dsp:txXfrm>
        <a:off x="2440625" y="115063"/>
        <a:ext cx="555509" cy="555572"/>
      </dsp:txXfrm>
    </dsp:sp>
    <dsp:sp modelId="{BF894FE1-BE28-4B0D-B20E-CD81ECF2D9DC}">
      <dsp:nvSpPr>
        <dsp:cNvPr id="0" name=""/>
        <dsp:cNvSpPr/>
      </dsp:nvSpPr>
      <dsp:spPr>
        <a:xfrm>
          <a:off x="1404630" y="85382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5A4AB-7C27-40B9-B2A1-6DFB1914527C}">
      <dsp:nvSpPr>
        <dsp:cNvPr id="0" name=""/>
        <dsp:cNvSpPr/>
      </dsp:nvSpPr>
      <dsp:spPr>
        <a:xfrm>
          <a:off x="1353473" y="2526754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A5F2-47B2-411A-BF8D-36305797B96E}">
      <dsp:nvSpPr>
        <dsp:cNvPr id="0" name=""/>
        <dsp:cNvSpPr/>
      </dsp:nvSpPr>
      <dsp:spPr>
        <a:xfrm>
          <a:off x="1378866" y="660764"/>
          <a:ext cx="1932313" cy="1932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Office of Research Services</a:t>
          </a:r>
        </a:p>
      </dsp:txBody>
      <dsp:txXfrm>
        <a:off x="1661847" y="943793"/>
        <a:ext cx="1366351" cy="1366587"/>
      </dsp:txXfrm>
    </dsp:sp>
    <dsp:sp modelId="{3D154EB2-6D9E-4376-9DCE-F9EFA6AE6431}">
      <dsp:nvSpPr>
        <dsp:cNvPr id="0" name=""/>
        <dsp:cNvSpPr/>
      </dsp:nvSpPr>
      <dsp:spPr>
        <a:xfrm>
          <a:off x="1973028" y="244973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4BED-0B58-424D-99D0-4D26C9C02F3E}">
      <dsp:nvSpPr>
        <dsp:cNvPr id="0" name=""/>
        <dsp:cNvSpPr/>
      </dsp:nvSpPr>
      <dsp:spPr>
        <a:xfrm>
          <a:off x="3435640" y="144508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070D-0D95-4C3B-9E4A-A07E922B9946}">
      <dsp:nvSpPr>
        <dsp:cNvPr id="0" name=""/>
        <dsp:cNvSpPr/>
      </dsp:nvSpPr>
      <dsp:spPr>
        <a:xfrm>
          <a:off x="2691254" y="2615512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67F1-9C29-45EF-9C59-2652AF859F7E}">
      <dsp:nvSpPr>
        <dsp:cNvPr id="0" name=""/>
        <dsp:cNvSpPr/>
      </dsp:nvSpPr>
      <dsp:spPr>
        <a:xfrm>
          <a:off x="2016629" y="87799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0188-873D-43A5-94C1-99CF6C9036CB}">
      <dsp:nvSpPr>
        <dsp:cNvPr id="0" name=""/>
        <dsp:cNvSpPr/>
      </dsp:nvSpPr>
      <dsp:spPr>
        <a:xfrm>
          <a:off x="1526316" y="1769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158D-BCF7-4C9F-BB40-88592BE985E1}">
      <dsp:nvSpPr>
        <dsp:cNvPr id="0" name=""/>
        <dsp:cNvSpPr/>
      </dsp:nvSpPr>
      <dsp:spPr>
        <a:xfrm>
          <a:off x="561286" y="995794"/>
          <a:ext cx="1217670" cy="77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IACUC</a:t>
          </a:r>
        </a:p>
      </dsp:txBody>
      <dsp:txXfrm>
        <a:off x="739610" y="1109592"/>
        <a:ext cx="861022" cy="549467"/>
      </dsp:txXfrm>
    </dsp:sp>
    <dsp:sp modelId="{50DD112C-B63D-407D-9051-13F400D50FF6}">
      <dsp:nvSpPr>
        <dsp:cNvPr id="0" name=""/>
        <dsp:cNvSpPr/>
      </dsp:nvSpPr>
      <dsp:spPr>
        <a:xfrm>
          <a:off x="2264361" y="884903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4BB7-CCA9-48FD-8E20-429458B3DA5F}">
      <dsp:nvSpPr>
        <dsp:cNvPr id="0" name=""/>
        <dsp:cNvSpPr/>
      </dsp:nvSpPr>
      <dsp:spPr>
        <a:xfrm>
          <a:off x="848917" y="2025289"/>
          <a:ext cx="388444" cy="388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D44EA-FACC-4F6D-8F63-C3AD7596D9EF}">
      <dsp:nvSpPr>
        <dsp:cNvPr id="0" name=""/>
        <dsp:cNvSpPr/>
      </dsp:nvSpPr>
      <dsp:spPr>
        <a:xfrm>
          <a:off x="3519515" y="1313829"/>
          <a:ext cx="815344" cy="543946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COI</a:t>
          </a:r>
        </a:p>
      </dsp:txBody>
      <dsp:txXfrm>
        <a:off x="3638919" y="1393488"/>
        <a:ext cx="576536" cy="384628"/>
      </dsp:txXfrm>
    </dsp:sp>
    <dsp:sp modelId="{329827D7-A7F8-4CE2-9AAE-63BD43ED2D4D}">
      <dsp:nvSpPr>
        <dsp:cNvPr id="0" name=""/>
        <dsp:cNvSpPr/>
      </dsp:nvSpPr>
      <dsp:spPr>
        <a:xfrm>
          <a:off x="3158973" y="1182260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827F7-2839-4FB8-AEEE-2FC99B3064F2}">
      <dsp:nvSpPr>
        <dsp:cNvPr id="0" name=""/>
        <dsp:cNvSpPr/>
      </dsp:nvSpPr>
      <dsp:spPr>
        <a:xfrm>
          <a:off x="701070" y="248772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F23F-BB41-4EF6-805C-3CECCE752CD6}">
      <dsp:nvSpPr>
        <dsp:cNvPr id="0" name=""/>
        <dsp:cNvSpPr/>
      </dsp:nvSpPr>
      <dsp:spPr>
        <a:xfrm>
          <a:off x="2253263" y="226600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9732-BA1B-4BA0-9754-5E2E3EE69305}">
      <dsp:nvSpPr>
        <dsp:cNvPr id="0" name=""/>
        <dsp:cNvSpPr/>
      </dsp:nvSpPr>
      <dsp:spPr>
        <a:xfrm>
          <a:off x="2947444" y="2104409"/>
          <a:ext cx="699357" cy="69935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IRB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049862" y="2206828"/>
        <a:ext cx="494521" cy="494520"/>
      </dsp:txXfrm>
    </dsp:sp>
    <dsp:sp modelId="{E45A42C1-8984-486D-921F-403BA205C9F5}">
      <dsp:nvSpPr>
        <dsp:cNvPr id="0" name=""/>
        <dsp:cNvSpPr/>
      </dsp:nvSpPr>
      <dsp:spPr>
        <a:xfrm>
          <a:off x="3657608" y="1970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196F-39A5-4052-AC72-8F42BEF42431}">
      <dsp:nvSpPr>
        <dsp:cNvPr id="0" name=""/>
        <dsp:cNvSpPr/>
      </dsp:nvSpPr>
      <dsp:spPr>
        <a:xfrm>
          <a:off x="1366678" y="2674397"/>
          <a:ext cx="1300693" cy="77706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Office of Grants Compliance</a:t>
          </a:r>
        </a:p>
      </dsp:txBody>
      <dsp:txXfrm>
        <a:off x="1557160" y="2788195"/>
        <a:ext cx="919729" cy="549467"/>
      </dsp:txXfrm>
    </dsp:sp>
    <dsp:sp modelId="{07AFC215-B911-4111-8BE3-9B8849F7152F}">
      <dsp:nvSpPr>
        <dsp:cNvPr id="0" name=""/>
        <dsp:cNvSpPr/>
      </dsp:nvSpPr>
      <dsp:spPr>
        <a:xfrm>
          <a:off x="2325799" y="2643487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4E76-5462-454C-A434-4A84C337FD8C}">
      <dsp:nvSpPr>
        <dsp:cNvPr id="0" name=""/>
        <dsp:cNvSpPr/>
      </dsp:nvSpPr>
      <dsp:spPr>
        <a:xfrm>
          <a:off x="2325575" y="0"/>
          <a:ext cx="785609" cy="78569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Clinical Trials Office</a:t>
          </a:r>
        </a:p>
      </dsp:txBody>
      <dsp:txXfrm>
        <a:off x="2440625" y="115063"/>
        <a:ext cx="555509" cy="555572"/>
      </dsp:txXfrm>
    </dsp:sp>
    <dsp:sp modelId="{BF894FE1-BE28-4B0D-B20E-CD81ECF2D9DC}">
      <dsp:nvSpPr>
        <dsp:cNvPr id="0" name=""/>
        <dsp:cNvSpPr/>
      </dsp:nvSpPr>
      <dsp:spPr>
        <a:xfrm>
          <a:off x="1404630" y="85382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5A4AB-7C27-40B9-B2A1-6DFB1914527C}">
      <dsp:nvSpPr>
        <dsp:cNvPr id="0" name=""/>
        <dsp:cNvSpPr/>
      </dsp:nvSpPr>
      <dsp:spPr>
        <a:xfrm>
          <a:off x="1353473" y="2526754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A5F2-47B2-411A-BF8D-36305797B96E}">
      <dsp:nvSpPr>
        <dsp:cNvPr id="0" name=""/>
        <dsp:cNvSpPr/>
      </dsp:nvSpPr>
      <dsp:spPr>
        <a:xfrm>
          <a:off x="1307713" y="660764"/>
          <a:ext cx="1932313" cy="1932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Office of Research Services</a:t>
          </a:r>
        </a:p>
      </dsp:txBody>
      <dsp:txXfrm>
        <a:off x="1590694" y="943793"/>
        <a:ext cx="1366351" cy="1366587"/>
      </dsp:txXfrm>
    </dsp:sp>
    <dsp:sp modelId="{3D154EB2-6D9E-4376-9DCE-F9EFA6AE6431}">
      <dsp:nvSpPr>
        <dsp:cNvPr id="0" name=""/>
        <dsp:cNvSpPr/>
      </dsp:nvSpPr>
      <dsp:spPr>
        <a:xfrm>
          <a:off x="1901875" y="244973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4BED-0B58-424D-99D0-4D26C9C02F3E}">
      <dsp:nvSpPr>
        <dsp:cNvPr id="0" name=""/>
        <dsp:cNvSpPr/>
      </dsp:nvSpPr>
      <dsp:spPr>
        <a:xfrm>
          <a:off x="3364487" y="144508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070D-0D95-4C3B-9E4A-A07E922B9946}">
      <dsp:nvSpPr>
        <dsp:cNvPr id="0" name=""/>
        <dsp:cNvSpPr/>
      </dsp:nvSpPr>
      <dsp:spPr>
        <a:xfrm>
          <a:off x="2620101" y="2615512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67F1-9C29-45EF-9C59-2652AF859F7E}">
      <dsp:nvSpPr>
        <dsp:cNvPr id="0" name=""/>
        <dsp:cNvSpPr/>
      </dsp:nvSpPr>
      <dsp:spPr>
        <a:xfrm>
          <a:off x="1945476" y="87799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0188-873D-43A5-94C1-99CF6C9036CB}">
      <dsp:nvSpPr>
        <dsp:cNvPr id="0" name=""/>
        <dsp:cNvSpPr/>
      </dsp:nvSpPr>
      <dsp:spPr>
        <a:xfrm>
          <a:off x="1455164" y="1769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158D-BCF7-4C9F-BB40-88592BE985E1}">
      <dsp:nvSpPr>
        <dsp:cNvPr id="0" name=""/>
        <dsp:cNvSpPr/>
      </dsp:nvSpPr>
      <dsp:spPr>
        <a:xfrm>
          <a:off x="710438" y="995794"/>
          <a:ext cx="777061" cy="77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IACUC</a:t>
          </a:r>
          <a:endParaRPr lang="en-US" sz="1800" b="1" kern="1200" dirty="0"/>
        </a:p>
      </dsp:txBody>
      <dsp:txXfrm>
        <a:off x="824236" y="1109592"/>
        <a:ext cx="549465" cy="549467"/>
      </dsp:txXfrm>
    </dsp:sp>
    <dsp:sp modelId="{50DD112C-B63D-407D-9051-13F400D50FF6}">
      <dsp:nvSpPr>
        <dsp:cNvPr id="0" name=""/>
        <dsp:cNvSpPr/>
      </dsp:nvSpPr>
      <dsp:spPr>
        <a:xfrm>
          <a:off x="2193208" y="884903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4BB7-CCA9-48FD-8E20-429458B3DA5F}">
      <dsp:nvSpPr>
        <dsp:cNvPr id="0" name=""/>
        <dsp:cNvSpPr/>
      </dsp:nvSpPr>
      <dsp:spPr>
        <a:xfrm>
          <a:off x="777764" y="2025289"/>
          <a:ext cx="388444" cy="388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D44EA-FACC-4F6D-8F63-C3AD7596D9EF}">
      <dsp:nvSpPr>
        <dsp:cNvPr id="0" name=""/>
        <dsp:cNvSpPr/>
      </dsp:nvSpPr>
      <dsp:spPr>
        <a:xfrm>
          <a:off x="3584061" y="1313829"/>
          <a:ext cx="543947" cy="543946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COI</a:t>
          </a:r>
        </a:p>
      </dsp:txBody>
      <dsp:txXfrm>
        <a:off x="3663720" y="1393488"/>
        <a:ext cx="384629" cy="384628"/>
      </dsp:txXfrm>
    </dsp:sp>
    <dsp:sp modelId="{329827D7-A7F8-4CE2-9AAE-63BD43ED2D4D}">
      <dsp:nvSpPr>
        <dsp:cNvPr id="0" name=""/>
        <dsp:cNvSpPr/>
      </dsp:nvSpPr>
      <dsp:spPr>
        <a:xfrm>
          <a:off x="3087820" y="1182260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827F7-2839-4FB8-AEEE-2FC99B3064F2}">
      <dsp:nvSpPr>
        <dsp:cNvPr id="0" name=""/>
        <dsp:cNvSpPr/>
      </dsp:nvSpPr>
      <dsp:spPr>
        <a:xfrm>
          <a:off x="629917" y="248772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F23F-BB41-4EF6-805C-3CECCE752CD6}">
      <dsp:nvSpPr>
        <dsp:cNvPr id="0" name=""/>
        <dsp:cNvSpPr/>
      </dsp:nvSpPr>
      <dsp:spPr>
        <a:xfrm>
          <a:off x="2182110" y="226600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9732-BA1B-4BA0-9754-5E2E3EE69305}">
      <dsp:nvSpPr>
        <dsp:cNvPr id="0" name=""/>
        <dsp:cNvSpPr/>
      </dsp:nvSpPr>
      <dsp:spPr>
        <a:xfrm>
          <a:off x="2876291" y="2104409"/>
          <a:ext cx="699357" cy="69935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IRB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978709" y="2206828"/>
        <a:ext cx="494521" cy="494520"/>
      </dsp:txXfrm>
    </dsp:sp>
    <dsp:sp modelId="{E45A42C1-8984-486D-921F-403BA205C9F5}">
      <dsp:nvSpPr>
        <dsp:cNvPr id="0" name=""/>
        <dsp:cNvSpPr/>
      </dsp:nvSpPr>
      <dsp:spPr>
        <a:xfrm>
          <a:off x="3586456" y="1970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196F-39A5-4052-AC72-8F42BEF42431}">
      <dsp:nvSpPr>
        <dsp:cNvPr id="0" name=""/>
        <dsp:cNvSpPr/>
      </dsp:nvSpPr>
      <dsp:spPr>
        <a:xfrm>
          <a:off x="1557341" y="2674397"/>
          <a:ext cx="777061" cy="777063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Office of Grants Compliance</a:t>
          </a:r>
        </a:p>
      </dsp:txBody>
      <dsp:txXfrm>
        <a:off x="1671139" y="2788195"/>
        <a:ext cx="549465" cy="549467"/>
      </dsp:txXfrm>
    </dsp:sp>
    <dsp:sp modelId="{07AFC215-B911-4111-8BE3-9B8849F7152F}">
      <dsp:nvSpPr>
        <dsp:cNvPr id="0" name=""/>
        <dsp:cNvSpPr/>
      </dsp:nvSpPr>
      <dsp:spPr>
        <a:xfrm>
          <a:off x="2254646" y="2643487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4E76-5462-454C-A434-4A84C337FD8C}">
      <dsp:nvSpPr>
        <dsp:cNvPr id="0" name=""/>
        <dsp:cNvSpPr/>
      </dsp:nvSpPr>
      <dsp:spPr>
        <a:xfrm>
          <a:off x="2254422" y="0"/>
          <a:ext cx="785609" cy="78569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Clinical Trials Office</a:t>
          </a:r>
        </a:p>
      </dsp:txBody>
      <dsp:txXfrm>
        <a:off x="2369472" y="115063"/>
        <a:ext cx="555509" cy="555572"/>
      </dsp:txXfrm>
    </dsp:sp>
    <dsp:sp modelId="{BF894FE1-BE28-4B0D-B20E-CD81ECF2D9DC}">
      <dsp:nvSpPr>
        <dsp:cNvPr id="0" name=""/>
        <dsp:cNvSpPr/>
      </dsp:nvSpPr>
      <dsp:spPr>
        <a:xfrm>
          <a:off x="1333477" y="85382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5A4AB-7C27-40B9-B2A1-6DFB1914527C}">
      <dsp:nvSpPr>
        <dsp:cNvPr id="0" name=""/>
        <dsp:cNvSpPr/>
      </dsp:nvSpPr>
      <dsp:spPr>
        <a:xfrm>
          <a:off x="1282321" y="2526754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A5F2-47B2-411A-BF8D-36305797B96E}">
      <dsp:nvSpPr>
        <dsp:cNvPr id="0" name=""/>
        <dsp:cNvSpPr/>
      </dsp:nvSpPr>
      <dsp:spPr>
        <a:xfrm>
          <a:off x="1307713" y="660764"/>
          <a:ext cx="1932313" cy="1932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Office of Research Services</a:t>
          </a:r>
        </a:p>
      </dsp:txBody>
      <dsp:txXfrm>
        <a:off x="1590694" y="943793"/>
        <a:ext cx="1366351" cy="1366587"/>
      </dsp:txXfrm>
    </dsp:sp>
    <dsp:sp modelId="{3D154EB2-6D9E-4376-9DCE-F9EFA6AE6431}">
      <dsp:nvSpPr>
        <dsp:cNvPr id="0" name=""/>
        <dsp:cNvSpPr/>
      </dsp:nvSpPr>
      <dsp:spPr>
        <a:xfrm>
          <a:off x="1901875" y="244973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4BED-0B58-424D-99D0-4D26C9C02F3E}">
      <dsp:nvSpPr>
        <dsp:cNvPr id="0" name=""/>
        <dsp:cNvSpPr/>
      </dsp:nvSpPr>
      <dsp:spPr>
        <a:xfrm>
          <a:off x="3364487" y="144508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070D-0D95-4C3B-9E4A-A07E922B9946}">
      <dsp:nvSpPr>
        <dsp:cNvPr id="0" name=""/>
        <dsp:cNvSpPr/>
      </dsp:nvSpPr>
      <dsp:spPr>
        <a:xfrm>
          <a:off x="2620101" y="2615512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67F1-9C29-45EF-9C59-2652AF859F7E}">
      <dsp:nvSpPr>
        <dsp:cNvPr id="0" name=""/>
        <dsp:cNvSpPr/>
      </dsp:nvSpPr>
      <dsp:spPr>
        <a:xfrm>
          <a:off x="1945476" y="87799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0188-873D-43A5-94C1-99CF6C9036CB}">
      <dsp:nvSpPr>
        <dsp:cNvPr id="0" name=""/>
        <dsp:cNvSpPr/>
      </dsp:nvSpPr>
      <dsp:spPr>
        <a:xfrm>
          <a:off x="1455164" y="1769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158D-BCF7-4C9F-BB40-88592BE985E1}">
      <dsp:nvSpPr>
        <dsp:cNvPr id="0" name=""/>
        <dsp:cNvSpPr/>
      </dsp:nvSpPr>
      <dsp:spPr>
        <a:xfrm>
          <a:off x="710438" y="995794"/>
          <a:ext cx="777061" cy="777063"/>
        </a:xfrm>
        <a:prstGeom prst="ellipse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IACUC</a:t>
          </a:r>
        </a:p>
      </dsp:txBody>
      <dsp:txXfrm>
        <a:off x="824236" y="1109592"/>
        <a:ext cx="549465" cy="549467"/>
      </dsp:txXfrm>
    </dsp:sp>
    <dsp:sp modelId="{50DD112C-B63D-407D-9051-13F400D50FF6}">
      <dsp:nvSpPr>
        <dsp:cNvPr id="0" name=""/>
        <dsp:cNvSpPr/>
      </dsp:nvSpPr>
      <dsp:spPr>
        <a:xfrm>
          <a:off x="2193208" y="884903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4BB7-CCA9-48FD-8E20-429458B3DA5F}">
      <dsp:nvSpPr>
        <dsp:cNvPr id="0" name=""/>
        <dsp:cNvSpPr/>
      </dsp:nvSpPr>
      <dsp:spPr>
        <a:xfrm>
          <a:off x="777764" y="2025289"/>
          <a:ext cx="388444" cy="388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D44EA-FACC-4F6D-8F63-C3AD7596D9EF}">
      <dsp:nvSpPr>
        <dsp:cNvPr id="0" name=""/>
        <dsp:cNvSpPr/>
      </dsp:nvSpPr>
      <dsp:spPr>
        <a:xfrm>
          <a:off x="3584061" y="1313829"/>
          <a:ext cx="543947" cy="543946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COI</a:t>
          </a:r>
        </a:p>
      </dsp:txBody>
      <dsp:txXfrm>
        <a:off x="3663720" y="1393488"/>
        <a:ext cx="384629" cy="384628"/>
      </dsp:txXfrm>
    </dsp:sp>
    <dsp:sp modelId="{329827D7-A7F8-4CE2-9AAE-63BD43ED2D4D}">
      <dsp:nvSpPr>
        <dsp:cNvPr id="0" name=""/>
        <dsp:cNvSpPr/>
      </dsp:nvSpPr>
      <dsp:spPr>
        <a:xfrm>
          <a:off x="3087820" y="1182260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827F7-2839-4FB8-AEEE-2FC99B3064F2}">
      <dsp:nvSpPr>
        <dsp:cNvPr id="0" name=""/>
        <dsp:cNvSpPr/>
      </dsp:nvSpPr>
      <dsp:spPr>
        <a:xfrm>
          <a:off x="629917" y="248772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F23F-BB41-4EF6-805C-3CECCE752CD6}">
      <dsp:nvSpPr>
        <dsp:cNvPr id="0" name=""/>
        <dsp:cNvSpPr/>
      </dsp:nvSpPr>
      <dsp:spPr>
        <a:xfrm>
          <a:off x="2182110" y="226600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9732-BA1B-4BA0-9754-5E2E3EE69305}">
      <dsp:nvSpPr>
        <dsp:cNvPr id="0" name=""/>
        <dsp:cNvSpPr/>
      </dsp:nvSpPr>
      <dsp:spPr>
        <a:xfrm>
          <a:off x="2876291" y="2104409"/>
          <a:ext cx="699357" cy="69935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IRB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978709" y="2206828"/>
        <a:ext cx="494521" cy="494520"/>
      </dsp:txXfrm>
    </dsp:sp>
    <dsp:sp modelId="{E45A42C1-8984-486D-921F-403BA205C9F5}">
      <dsp:nvSpPr>
        <dsp:cNvPr id="0" name=""/>
        <dsp:cNvSpPr/>
      </dsp:nvSpPr>
      <dsp:spPr>
        <a:xfrm>
          <a:off x="3586456" y="1970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196F-39A5-4052-AC72-8F42BEF42431}">
      <dsp:nvSpPr>
        <dsp:cNvPr id="0" name=""/>
        <dsp:cNvSpPr/>
      </dsp:nvSpPr>
      <dsp:spPr>
        <a:xfrm>
          <a:off x="1557341" y="2674397"/>
          <a:ext cx="777061" cy="777063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Office of Grants Compliance</a:t>
          </a:r>
        </a:p>
      </dsp:txBody>
      <dsp:txXfrm>
        <a:off x="1671139" y="2788195"/>
        <a:ext cx="549465" cy="549467"/>
      </dsp:txXfrm>
    </dsp:sp>
    <dsp:sp modelId="{07AFC215-B911-4111-8BE3-9B8849F7152F}">
      <dsp:nvSpPr>
        <dsp:cNvPr id="0" name=""/>
        <dsp:cNvSpPr/>
      </dsp:nvSpPr>
      <dsp:spPr>
        <a:xfrm>
          <a:off x="2254646" y="2643487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4E76-5462-454C-A434-4A84C337FD8C}">
      <dsp:nvSpPr>
        <dsp:cNvPr id="0" name=""/>
        <dsp:cNvSpPr/>
      </dsp:nvSpPr>
      <dsp:spPr>
        <a:xfrm>
          <a:off x="2254422" y="0"/>
          <a:ext cx="785609" cy="78569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Clinical Trials Office</a:t>
          </a:r>
        </a:p>
      </dsp:txBody>
      <dsp:txXfrm>
        <a:off x="2369472" y="115063"/>
        <a:ext cx="555509" cy="555572"/>
      </dsp:txXfrm>
    </dsp:sp>
    <dsp:sp modelId="{BF894FE1-BE28-4B0D-B20E-CD81ECF2D9DC}">
      <dsp:nvSpPr>
        <dsp:cNvPr id="0" name=""/>
        <dsp:cNvSpPr/>
      </dsp:nvSpPr>
      <dsp:spPr>
        <a:xfrm>
          <a:off x="1333477" y="85382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5A4AB-7C27-40B9-B2A1-6DFB1914527C}">
      <dsp:nvSpPr>
        <dsp:cNvPr id="0" name=""/>
        <dsp:cNvSpPr/>
      </dsp:nvSpPr>
      <dsp:spPr>
        <a:xfrm>
          <a:off x="1282321" y="2526754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A5F2-47B2-411A-BF8D-36305797B96E}">
      <dsp:nvSpPr>
        <dsp:cNvPr id="0" name=""/>
        <dsp:cNvSpPr/>
      </dsp:nvSpPr>
      <dsp:spPr>
        <a:xfrm>
          <a:off x="1378866" y="660764"/>
          <a:ext cx="1932313" cy="1932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Office of Research Services</a:t>
          </a:r>
        </a:p>
      </dsp:txBody>
      <dsp:txXfrm>
        <a:off x="1661847" y="943793"/>
        <a:ext cx="1366351" cy="1366587"/>
      </dsp:txXfrm>
    </dsp:sp>
    <dsp:sp modelId="{3D154EB2-6D9E-4376-9DCE-F9EFA6AE6431}">
      <dsp:nvSpPr>
        <dsp:cNvPr id="0" name=""/>
        <dsp:cNvSpPr/>
      </dsp:nvSpPr>
      <dsp:spPr>
        <a:xfrm>
          <a:off x="1973028" y="244973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4BED-0B58-424D-99D0-4D26C9C02F3E}">
      <dsp:nvSpPr>
        <dsp:cNvPr id="0" name=""/>
        <dsp:cNvSpPr/>
      </dsp:nvSpPr>
      <dsp:spPr>
        <a:xfrm>
          <a:off x="3435640" y="144508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070D-0D95-4C3B-9E4A-A07E922B9946}">
      <dsp:nvSpPr>
        <dsp:cNvPr id="0" name=""/>
        <dsp:cNvSpPr/>
      </dsp:nvSpPr>
      <dsp:spPr>
        <a:xfrm>
          <a:off x="2691254" y="2615512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67F1-9C29-45EF-9C59-2652AF859F7E}">
      <dsp:nvSpPr>
        <dsp:cNvPr id="0" name=""/>
        <dsp:cNvSpPr/>
      </dsp:nvSpPr>
      <dsp:spPr>
        <a:xfrm>
          <a:off x="2016629" y="87799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0188-873D-43A5-94C1-99CF6C9036CB}">
      <dsp:nvSpPr>
        <dsp:cNvPr id="0" name=""/>
        <dsp:cNvSpPr/>
      </dsp:nvSpPr>
      <dsp:spPr>
        <a:xfrm>
          <a:off x="1526316" y="1769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158D-BCF7-4C9F-BB40-88592BE985E1}">
      <dsp:nvSpPr>
        <dsp:cNvPr id="0" name=""/>
        <dsp:cNvSpPr/>
      </dsp:nvSpPr>
      <dsp:spPr>
        <a:xfrm>
          <a:off x="561286" y="995794"/>
          <a:ext cx="1217670" cy="77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IACUC</a:t>
          </a:r>
          <a:endParaRPr lang="en-US" sz="1800" b="1" kern="1200" dirty="0"/>
        </a:p>
      </dsp:txBody>
      <dsp:txXfrm>
        <a:off x="739610" y="1109592"/>
        <a:ext cx="861022" cy="549467"/>
      </dsp:txXfrm>
    </dsp:sp>
    <dsp:sp modelId="{50DD112C-B63D-407D-9051-13F400D50FF6}">
      <dsp:nvSpPr>
        <dsp:cNvPr id="0" name=""/>
        <dsp:cNvSpPr/>
      </dsp:nvSpPr>
      <dsp:spPr>
        <a:xfrm>
          <a:off x="2264361" y="884903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4BB7-CCA9-48FD-8E20-429458B3DA5F}">
      <dsp:nvSpPr>
        <dsp:cNvPr id="0" name=""/>
        <dsp:cNvSpPr/>
      </dsp:nvSpPr>
      <dsp:spPr>
        <a:xfrm>
          <a:off x="848917" y="2025289"/>
          <a:ext cx="388444" cy="388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D44EA-FACC-4F6D-8F63-C3AD7596D9EF}">
      <dsp:nvSpPr>
        <dsp:cNvPr id="0" name=""/>
        <dsp:cNvSpPr/>
      </dsp:nvSpPr>
      <dsp:spPr>
        <a:xfrm>
          <a:off x="3577905" y="1313829"/>
          <a:ext cx="698563" cy="5439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COI</a:t>
          </a:r>
        </a:p>
      </dsp:txBody>
      <dsp:txXfrm>
        <a:off x="3680207" y="1393488"/>
        <a:ext cx="493959" cy="384628"/>
      </dsp:txXfrm>
    </dsp:sp>
    <dsp:sp modelId="{329827D7-A7F8-4CE2-9AAE-63BD43ED2D4D}">
      <dsp:nvSpPr>
        <dsp:cNvPr id="0" name=""/>
        <dsp:cNvSpPr/>
      </dsp:nvSpPr>
      <dsp:spPr>
        <a:xfrm>
          <a:off x="3158973" y="1182260"/>
          <a:ext cx="214833" cy="215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827F7-2839-4FB8-AEEE-2FC99B3064F2}">
      <dsp:nvSpPr>
        <dsp:cNvPr id="0" name=""/>
        <dsp:cNvSpPr/>
      </dsp:nvSpPr>
      <dsp:spPr>
        <a:xfrm>
          <a:off x="701070" y="2487729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F23F-BB41-4EF6-805C-3CECCE752CD6}">
      <dsp:nvSpPr>
        <dsp:cNvPr id="0" name=""/>
        <dsp:cNvSpPr/>
      </dsp:nvSpPr>
      <dsp:spPr>
        <a:xfrm>
          <a:off x="2253263" y="226600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9732-BA1B-4BA0-9754-5E2E3EE69305}">
      <dsp:nvSpPr>
        <dsp:cNvPr id="0" name=""/>
        <dsp:cNvSpPr/>
      </dsp:nvSpPr>
      <dsp:spPr>
        <a:xfrm>
          <a:off x="2947444" y="2104409"/>
          <a:ext cx="699357" cy="6993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IRB</a:t>
          </a:r>
          <a:endParaRPr lang="en-US" sz="1600" b="1" kern="1200" dirty="0"/>
        </a:p>
      </dsp:txBody>
      <dsp:txXfrm>
        <a:off x="3049862" y="2206828"/>
        <a:ext cx="494521" cy="494520"/>
      </dsp:txXfrm>
    </dsp:sp>
    <dsp:sp modelId="{E45A42C1-8984-486D-921F-403BA205C9F5}">
      <dsp:nvSpPr>
        <dsp:cNvPr id="0" name=""/>
        <dsp:cNvSpPr/>
      </dsp:nvSpPr>
      <dsp:spPr>
        <a:xfrm>
          <a:off x="3657608" y="1970376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196F-39A5-4052-AC72-8F42BEF42431}">
      <dsp:nvSpPr>
        <dsp:cNvPr id="0" name=""/>
        <dsp:cNvSpPr/>
      </dsp:nvSpPr>
      <dsp:spPr>
        <a:xfrm>
          <a:off x="1444308" y="2674397"/>
          <a:ext cx="1145433" cy="777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Office of Grants Compliance</a:t>
          </a:r>
        </a:p>
      </dsp:txBody>
      <dsp:txXfrm>
        <a:off x="1612053" y="2788195"/>
        <a:ext cx="809943" cy="549467"/>
      </dsp:txXfrm>
    </dsp:sp>
    <dsp:sp modelId="{07AFC215-B911-4111-8BE3-9B8849F7152F}">
      <dsp:nvSpPr>
        <dsp:cNvPr id="0" name=""/>
        <dsp:cNvSpPr/>
      </dsp:nvSpPr>
      <dsp:spPr>
        <a:xfrm>
          <a:off x="2325799" y="2643487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4E76-5462-454C-A434-4A84C337FD8C}">
      <dsp:nvSpPr>
        <dsp:cNvPr id="0" name=""/>
        <dsp:cNvSpPr/>
      </dsp:nvSpPr>
      <dsp:spPr>
        <a:xfrm>
          <a:off x="2325575" y="0"/>
          <a:ext cx="785609" cy="785698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Clinical Trials Office</a:t>
          </a:r>
        </a:p>
      </dsp:txBody>
      <dsp:txXfrm>
        <a:off x="2440625" y="115063"/>
        <a:ext cx="555509" cy="555572"/>
      </dsp:txXfrm>
    </dsp:sp>
    <dsp:sp modelId="{BF894FE1-BE28-4B0D-B20E-CD81ECF2D9DC}">
      <dsp:nvSpPr>
        <dsp:cNvPr id="0" name=""/>
        <dsp:cNvSpPr/>
      </dsp:nvSpPr>
      <dsp:spPr>
        <a:xfrm>
          <a:off x="1404630" y="853821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5A4AB-7C27-40B9-B2A1-6DFB1914527C}">
      <dsp:nvSpPr>
        <dsp:cNvPr id="0" name=""/>
        <dsp:cNvSpPr/>
      </dsp:nvSpPr>
      <dsp:spPr>
        <a:xfrm>
          <a:off x="1353473" y="2526754"/>
          <a:ext cx="155774" cy="155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A3EF21F7-98FD-41A7-A4CE-714FDED71D4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5959707-24D2-46CE-984F-5B71E66EC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16BC46E-AFF4-4598-8970-9842EB7E8193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F264BA1E-6AC7-4534-AA62-D6AA5C8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7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53962588-F1E7-110B-8586-68E32EB25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A552A-EB3B-415C-8225-1659E254B43C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C75C8B4-6D9B-43CC-77C1-AC09B9575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800" dirty="0"/>
              <a:t>read me-lots of sera screened</a:t>
            </a:r>
          </a:p>
          <a:p>
            <a:r>
              <a:rPr lang="en-US" altLang="en-US" sz="1800" dirty="0"/>
              <a:t>MAINLY WORK OF JODY AND GREG</a:t>
            </a:r>
          </a:p>
          <a:p>
            <a:endParaRPr lang="en-US" altLang="en-US" sz="1800" dirty="0"/>
          </a:p>
          <a:p>
            <a:r>
              <a:rPr lang="en-US" altLang="en-US" sz="1800" dirty="0"/>
              <a:t>	-can’t go over all data</a:t>
            </a:r>
          </a:p>
          <a:p>
            <a:endParaRPr lang="en-US" altLang="en-US" sz="1800" dirty="0"/>
          </a:p>
          <a:p>
            <a:r>
              <a:rPr lang="en-US" altLang="en-US" sz="1800" dirty="0"/>
              <a:t>	-ask specific questions IN NL host</a:t>
            </a:r>
          </a:p>
          <a:p>
            <a:r>
              <a:rPr lang="en-US" altLang="en-US" sz="1800" dirty="0"/>
              <a:t>	spend more time on ADS study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B578165-4D88-43CC-E93B-9791B25D0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5175" cy="3430588"/>
          </a:xfrm>
          <a:ln cap="flat"/>
        </p:spPr>
      </p:sp>
    </p:spTree>
    <p:extLst>
      <p:ext uri="{BB962C8B-B14F-4D97-AF65-F5344CB8AC3E}">
        <p14:creationId xmlns:p14="http://schemas.microsoft.com/office/powerpoint/2010/main" val="56660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53962588-F1E7-110B-8586-68E32EB25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A552A-EB3B-415C-8225-1659E254B43C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C75C8B4-6D9B-43CC-77C1-AC09B9575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800"/>
              <a:t>read me-lots of sera screened</a:t>
            </a:r>
          </a:p>
          <a:p>
            <a:r>
              <a:rPr lang="en-US" altLang="en-US" sz="1800"/>
              <a:t>MAINLY WORK OF JODY AND GREG</a:t>
            </a:r>
          </a:p>
          <a:p>
            <a:endParaRPr lang="en-US" altLang="en-US" sz="1800"/>
          </a:p>
          <a:p>
            <a:r>
              <a:rPr lang="en-US" altLang="en-US" sz="1800"/>
              <a:t>	-can’t go over all data</a:t>
            </a:r>
          </a:p>
          <a:p>
            <a:endParaRPr lang="en-US" altLang="en-US" sz="1800"/>
          </a:p>
          <a:p>
            <a:r>
              <a:rPr lang="en-US" altLang="en-US" sz="1800"/>
              <a:t>	-ask specific questions IN NL host</a:t>
            </a:r>
          </a:p>
          <a:p>
            <a:r>
              <a:rPr lang="en-US" altLang="en-US" sz="1800"/>
              <a:t>	spend more time on ADS study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B578165-4D88-43CC-E93B-9791B25D0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30588"/>
          </a:xfrm>
          <a:ln cap="flat"/>
        </p:spPr>
      </p:sp>
    </p:spTree>
    <p:extLst>
      <p:ext uri="{BB962C8B-B14F-4D97-AF65-F5344CB8AC3E}">
        <p14:creationId xmlns:p14="http://schemas.microsoft.com/office/powerpoint/2010/main" val="276773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53962588-F1E7-110B-8586-68E32EB25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A552A-EB3B-415C-8225-1659E254B43C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C75C8B4-6D9B-43CC-77C1-AC09B9575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800"/>
              <a:t>read me-lots of sera screened</a:t>
            </a:r>
          </a:p>
          <a:p>
            <a:r>
              <a:rPr lang="en-US" altLang="en-US" sz="1800"/>
              <a:t>MAINLY WORK OF JODY AND GREG</a:t>
            </a:r>
          </a:p>
          <a:p>
            <a:endParaRPr lang="en-US" altLang="en-US" sz="1800"/>
          </a:p>
          <a:p>
            <a:r>
              <a:rPr lang="en-US" altLang="en-US" sz="1800"/>
              <a:t>	-can’t go over all data</a:t>
            </a:r>
          </a:p>
          <a:p>
            <a:endParaRPr lang="en-US" altLang="en-US" sz="1800"/>
          </a:p>
          <a:p>
            <a:r>
              <a:rPr lang="en-US" altLang="en-US" sz="1800"/>
              <a:t>	-ask specific questions IN NL host</a:t>
            </a:r>
          </a:p>
          <a:p>
            <a:r>
              <a:rPr lang="en-US" altLang="en-US" sz="1800"/>
              <a:t>	spend more time on ADS study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B578165-4D88-43CC-E93B-9791B25D0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30588"/>
          </a:xfrm>
          <a:ln cap="flat"/>
        </p:spPr>
      </p:sp>
    </p:spTree>
    <p:extLst>
      <p:ext uri="{BB962C8B-B14F-4D97-AF65-F5344CB8AC3E}">
        <p14:creationId xmlns:p14="http://schemas.microsoft.com/office/powerpoint/2010/main" val="208449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53962588-F1E7-110B-8586-68E32EB25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A552A-EB3B-415C-8225-1659E254B43C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C75C8B4-6D9B-43CC-77C1-AC09B9575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800" dirty="0"/>
              <a:t>read me-lots of sera screened</a:t>
            </a:r>
          </a:p>
          <a:p>
            <a:r>
              <a:rPr lang="en-US" altLang="en-US" sz="1800" dirty="0"/>
              <a:t>MAINLY WORK OF JODY AND GREG</a:t>
            </a:r>
          </a:p>
          <a:p>
            <a:endParaRPr lang="en-US" altLang="en-US" sz="1800" dirty="0"/>
          </a:p>
          <a:p>
            <a:r>
              <a:rPr lang="en-US" altLang="en-US" sz="1800" dirty="0"/>
              <a:t>	-can’t go over all data</a:t>
            </a:r>
          </a:p>
          <a:p>
            <a:endParaRPr lang="en-US" altLang="en-US" sz="1800" dirty="0"/>
          </a:p>
          <a:p>
            <a:r>
              <a:rPr lang="en-US" altLang="en-US" sz="1800" dirty="0"/>
              <a:t>	-ask specific questions IN NL host</a:t>
            </a:r>
          </a:p>
          <a:p>
            <a:r>
              <a:rPr lang="en-US" altLang="en-US" sz="1800" dirty="0"/>
              <a:t>	spend more time on ADS study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B578165-4D88-43CC-E93B-9791B25D0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30588"/>
          </a:xfrm>
          <a:ln cap="flat"/>
        </p:spPr>
      </p:sp>
    </p:spTree>
    <p:extLst>
      <p:ext uri="{BB962C8B-B14F-4D97-AF65-F5344CB8AC3E}">
        <p14:creationId xmlns:p14="http://schemas.microsoft.com/office/powerpoint/2010/main" val="19080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5A13E-8883-1441-B4B1-91A3C7CA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93CD-6829-77CE-CE18-E3CAE639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9F11-BFE1-BA1B-4284-EED5CF93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EC9E-8220-42AC-9454-FFB64CF1B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20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357A8-C3F4-4089-209E-8D05B1A0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BCBD-9B55-5C5D-8786-AD645094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B9579-C828-C4D3-7FB3-CEF161AC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4A7C-A484-41A5-90C1-ABC5AB8DF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0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0038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0038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D878-7E74-35BB-F957-8279FDD9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73C06-C8BB-A851-7896-1A33E4CB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BB56-213D-BC03-EAC9-E09EC83E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9108A-F226-47DE-BC34-3C9462AC3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66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00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328738"/>
            <a:ext cx="38100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28738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D40F-6CA3-B0A8-3E53-76598745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D3A8-11C4-0048-A80B-F7591BA3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C4326-B39B-2CD8-E16A-ECBBFF9C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2217-DAA4-426B-9A2E-C12C16858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0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00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28738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6104F-7916-00C6-4E90-DDAC6E4F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DBCF1-0954-8843-5B56-B6284309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EFA54-D48C-CEB8-DD40-1A6918A4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99CDE-2A9A-4464-B3A1-D84E098DB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57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00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28738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28738"/>
            <a:ext cx="3810000" cy="1485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28938"/>
            <a:ext cx="3810000" cy="1485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6878FC-B0DB-4FA3-07AF-4D93DED2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0D2A28-AD57-2E05-0D7F-E1C95133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EBD58E-C3A9-5F98-19B5-7751EE23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21EE-5301-47F8-9554-69A37A634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76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00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8738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28738"/>
            <a:ext cx="3810000" cy="1485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28938"/>
            <a:ext cx="3810000" cy="1485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228E08-338C-AF3B-0A69-1143906D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503DEF-67A1-37A2-A21A-838AC44C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468F77-DF43-B44F-9613-8D9B8CA4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F158-9091-4E45-9069-1BC143857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25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98224" y="4765455"/>
            <a:ext cx="2057400" cy="27384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476" y="4765456"/>
            <a:ext cx="3540007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2612" y="4765456"/>
            <a:ext cx="614202" cy="273844"/>
          </a:xfrm>
        </p:spPr>
        <p:txBody>
          <a:bodyPr/>
          <a:lstStyle>
            <a:lvl1pPr algn="ctr">
              <a:defRPr/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5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0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3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9A1C-C154-403D-832B-37FD7D30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81063-A0EA-E628-6695-CCD12A2C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D95A-821B-17BF-A836-6D3A3730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9061E-DD54-4B80-BF98-5D4A0D5ED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75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8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37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8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4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8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4349C-C359-FAF7-30CF-E35F0298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E6519-E5EC-5A92-4113-8B904C77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47080-D53D-8DA4-48E5-790B075A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60D0-D67A-46E0-91C4-782C8F5A4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89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8738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11745-9C3F-EC0F-F6AA-2200AFAC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0C5D0-5313-D019-97EA-80D29890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48DBC-3B65-5DBD-090B-7960A228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5127-D0C9-4F93-A346-81AE15A01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3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C6AC6-CBDA-6736-2274-01AAC556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08009-C819-CCD6-FF38-58A3266D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B3C7A-560C-DCC0-317B-F729D371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2748-5DB0-4163-9306-FB691A8D4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3FAEB-3774-EA2F-8913-B3977FB2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FDEC6-E35F-BD7A-EAED-7E445F76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BECE6-AC8F-9E61-5BFB-B5E75D3E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D0ACE-35C3-4811-B310-AE5FA26FA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04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596DD-4987-401D-3207-C3425007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1724-9758-41E2-6261-CFD8114E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00E21-9549-2508-E30D-23C09DB5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13951-6E09-49DA-BD1F-823F15BAD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4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78DD9-57DA-3736-A817-3FB41597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414A1-8511-A188-C008-A9A3E28D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C3473-5754-AF30-14F0-0772C79F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E7858-3E0D-4589-A71C-5314D7A5A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52036-7599-C830-73B9-73BC2CFC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BBDB0-8233-B0B5-2EED-474ACADE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E6A07-831B-9D4E-3CBF-25519ED1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8503-207A-4F03-BEAA-E08E8140D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9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04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F32D23-116C-82FD-E7CC-D8ADA62406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7A616D-4E97-48C7-F248-58546B3D9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DE90B8-3E31-717B-05C2-8E1449953E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anose="02020603050405020304" pitchFamily="18" charset="0"/>
              </a:defRPr>
            </a:lvl1pPr>
          </a:lstStyle>
          <a:p>
            <a:fld id="{A114B52B-E3F2-4A79-A9B0-7F5258A2E8E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9" name="Group 21">
            <a:extLst>
              <a:ext uri="{FF2B5EF4-FFF2-40B4-BE49-F238E27FC236}">
                <a16:creationId xmlns:a16="http://schemas.microsoft.com/office/drawing/2014/main" id="{F9F1A2E5-4C77-6186-3173-EF5F1067B180}"/>
              </a:ext>
            </a:extLst>
          </p:cNvPr>
          <p:cNvGrpSpPr>
            <a:grpSpLocks/>
          </p:cNvGrpSpPr>
          <p:nvPr/>
        </p:nvGrpSpPr>
        <p:grpSpPr bwMode="auto">
          <a:xfrm>
            <a:off x="2166938" y="422672"/>
            <a:ext cx="4800600" cy="4613672"/>
            <a:chOff x="1365" y="355"/>
            <a:chExt cx="3024" cy="3875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C1AC11BB-56EF-078D-C1BA-62DBF2BA7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A3A4AC87-E305-2D80-A0BA-DB27B3CC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BC83AE7A-98DC-1374-82FC-66F12CE2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10B0B73B-098F-D18B-6A76-166338F0E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67412ACD-A3AE-615C-5FD3-F003C2B19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E7A580A5-18DD-7F36-02F5-ED1ED3FF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5ACCE898-8B63-C17E-1D30-2AE95EE93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00915AC3-0B29-A626-C2A1-48FEB74B4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5F4730D5-ED71-F741-89F4-119436D54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2C739A25-9482-9CC1-4031-F9A02133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BF6EF12F-0992-E00E-3C86-47076605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B6BE7E0A-E099-303F-F9CB-0A27DFBCC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EF58DACE-E2E2-CCD9-601C-E6CA7DDFF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EA3A8611-7089-6C9E-D62B-762611572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" name="Oval 19">
              <a:extLst>
                <a:ext uri="{FF2B5EF4-FFF2-40B4-BE49-F238E27FC236}">
                  <a16:creationId xmlns:a16="http://schemas.microsoft.com/office/drawing/2014/main" id="{79BCFBC3-8669-7C62-EC0B-21685887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650"/>
            </a:p>
          </p:txBody>
        </p:sp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16FB223E-6716-B523-5C85-98555B90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1046" name="Rectangle 22">
            <a:extLst>
              <a:ext uri="{FF2B5EF4-FFF2-40B4-BE49-F238E27FC236}">
                <a16:creationId xmlns:a16="http://schemas.microsoft.com/office/drawing/2014/main" id="{0BA3016E-1407-1BB9-2B51-9AB7A46EC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0038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8ED43537-A199-5B19-744B-D992C38EA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28738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5986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anose="02040602050305030304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l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7723" y="477334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4773340"/>
            <a:ext cx="35544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418" y="4773340"/>
            <a:ext cx="6115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1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mailto:IBCOffice@lsuhsc.edu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mailto:IACUCOffice@lsuhsc.edu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mailto:CTO@lsuhsc.edu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uhsc.edu/administration/academic/o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lsuhsc.edu/administration/academic/ors/irb/educational_requirements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uhsc.edu/administration/academic/o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lsuhsc.edu/administration/academic/ors/irb/educational_requirement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mailto:COIOffice@lsuhsc.edu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mailto:IRBOffice@lsuhsc.edu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mailto:aclesi@lsuhsc.edu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6198" y="1517332"/>
            <a:ext cx="1644802" cy="2134553"/>
          </a:xfrm>
        </p:spPr>
        <p:txBody>
          <a:bodyPr anchor="ctr">
            <a:normAutofit/>
          </a:bodyPr>
          <a:lstStyle/>
          <a:p>
            <a:pPr algn="l"/>
            <a:r>
              <a:rPr lang="en-US" sz="2250" b="1" dirty="0"/>
              <a:t>OFFICE OF RESEARCH SERVICES –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6198" y="3814762"/>
            <a:ext cx="1376136" cy="883724"/>
          </a:xfrm>
        </p:spPr>
        <p:txBody>
          <a:bodyPr>
            <a:normAutofit/>
          </a:bodyPr>
          <a:lstStyle/>
          <a:p>
            <a:pPr algn="l"/>
            <a:r>
              <a:rPr lang="en-US" sz="1050"/>
              <a:t>April 3, 2024</a:t>
            </a:r>
          </a:p>
        </p:txBody>
      </p:sp>
      <p:pic>
        <p:nvPicPr>
          <p:cNvPr id="6" name="Picture 5" descr="A purple and yellow text">
            <a:extLst>
              <a:ext uri="{FF2B5EF4-FFF2-40B4-BE49-F238E27FC236}">
                <a16:creationId xmlns:a16="http://schemas.microsoft.com/office/drawing/2014/main" id="{9F98A9AA-271A-E15A-CF15-A7368BC76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96" y="1667530"/>
            <a:ext cx="4279671" cy="18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0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Institutional Biosafety Committee (IBC)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B9437C-D2F5-EA55-A8CD-0AF687B20FDC}"/>
              </a:ext>
            </a:extLst>
          </p:cNvPr>
          <p:cNvGrpSpPr/>
          <p:nvPr/>
        </p:nvGrpSpPr>
        <p:grpSpPr>
          <a:xfrm>
            <a:off x="765494" y="1088485"/>
            <a:ext cx="5180429" cy="3453620"/>
            <a:chOff x="1357356" y="1677232"/>
            <a:chExt cx="6907238" cy="460482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91845D3-A641-AE13-B869-0248E589891F}"/>
                </a:ext>
              </a:extLst>
            </p:cNvPr>
            <p:cNvGraphicFramePr/>
            <p:nvPr/>
          </p:nvGraphicFramePr>
          <p:xfrm>
            <a:off x="1357356" y="1677232"/>
            <a:ext cx="6907238" cy="4604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A7B765-25D8-B48F-2CDF-2CC7621325A4}"/>
                </a:ext>
              </a:extLst>
            </p:cNvPr>
            <p:cNvSpPr/>
            <p:nvPr/>
          </p:nvSpPr>
          <p:spPr>
            <a:xfrm>
              <a:off x="2280492" y="4263528"/>
              <a:ext cx="804231" cy="749147"/>
            </a:xfrm>
            <a:prstGeom prst="ellipse">
              <a:avLst/>
            </a:prstGeom>
            <a:solidFill>
              <a:schemeClr val="accent4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IBC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453381-A299-F4E2-9555-54F283908725}"/>
              </a:ext>
            </a:extLst>
          </p:cNvPr>
          <p:cNvSpPr txBox="1"/>
          <p:nvPr/>
        </p:nvSpPr>
        <p:spPr>
          <a:xfrm>
            <a:off x="4985686" y="1088485"/>
            <a:ext cx="290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500" dirty="0">
                <a:solidFill>
                  <a:srgbClr val="DEA900"/>
                </a:solidFill>
              </a:rPr>
              <a:t>Responsible for the oversight of biosafety issues and recombinant DNA research. </a:t>
            </a:r>
          </a:p>
          <a:p>
            <a:pPr>
              <a:buClr>
                <a:schemeClr val="accent4"/>
              </a:buClr>
            </a:pPr>
            <a:endParaRPr lang="en-US" sz="2700" dirty="0">
              <a:solidFill>
                <a:srgbClr val="DEA900"/>
              </a:solidFill>
            </a:endParaRPr>
          </a:p>
          <a:p>
            <a:pPr>
              <a:buClr>
                <a:schemeClr val="accent4"/>
              </a:buClr>
            </a:pPr>
            <a:r>
              <a:rPr lang="en-US" sz="1500" b="1" dirty="0">
                <a:solidFill>
                  <a:srgbClr val="DEA900"/>
                </a:solidFill>
              </a:rPr>
              <a:t>Who can I contact?</a:t>
            </a:r>
          </a:p>
          <a:p>
            <a:pPr>
              <a:buClr>
                <a:schemeClr val="accent4"/>
              </a:buClr>
            </a:pPr>
            <a:r>
              <a:rPr lang="en-US" sz="1500" dirty="0">
                <a:solidFill>
                  <a:schemeClr val="accent4"/>
                </a:solidFill>
                <a:hlinkClick r:id="rId7"/>
              </a:rPr>
              <a:t>IBCOffice@lsuhsc.edu</a:t>
            </a:r>
            <a:r>
              <a:rPr lang="en-US" sz="1500" dirty="0">
                <a:solidFill>
                  <a:schemeClr val="accent4"/>
                </a:solidFill>
              </a:rPr>
              <a:t> </a:t>
            </a:r>
          </a:p>
          <a:p>
            <a:pPr marL="257175" indent="-2571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DEA900"/>
                </a:solidFill>
              </a:rPr>
              <a:t>Taylor Fuselier </a:t>
            </a:r>
          </a:p>
          <a:p>
            <a:pPr marL="257175" indent="-2571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DEA900"/>
                </a:solidFill>
              </a:rPr>
              <a:t>Remi Landry</a:t>
            </a:r>
          </a:p>
        </p:txBody>
      </p:sp>
    </p:spTree>
    <p:extLst>
      <p:ext uri="{BB962C8B-B14F-4D97-AF65-F5344CB8AC3E}">
        <p14:creationId xmlns:p14="http://schemas.microsoft.com/office/powerpoint/2010/main" val="386533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Institutional Animal Care and Use Committee (IACUC)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B9437C-D2F5-EA55-A8CD-0AF687B20FDC}"/>
              </a:ext>
            </a:extLst>
          </p:cNvPr>
          <p:cNvGrpSpPr/>
          <p:nvPr/>
        </p:nvGrpSpPr>
        <p:grpSpPr>
          <a:xfrm>
            <a:off x="765494" y="1088485"/>
            <a:ext cx="5180429" cy="3453620"/>
            <a:chOff x="1357356" y="1677232"/>
            <a:chExt cx="6907238" cy="460482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91845D3-A641-AE13-B869-0248E589891F}"/>
                </a:ext>
              </a:extLst>
            </p:cNvPr>
            <p:cNvGraphicFramePr/>
            <p:nvPr/>
          </p:nvGraphicFramePr>
          <p:xfrm>
            <a:off x="1357356" y="1677232"/>
            <a:ext cx="6907238" cy="4604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A7B765-25D8-B48F-2CDF-2CC7621325A4}"/>
                </a:ext>
              </a:extLst>
            </p:cNvPr>
            <p:cNvSpPr/>
            <p:nvPr/>
          </p:nvSpPr>
          <p:spPr>
            <a:xfrm>
              <a:off x="2280492" y="4263528"/>
              <a:ext cx="804231" cy="749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IBC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00A908-9D38-ED45-7F98-0D16FD12249F}"/>
              </a:ext>
            </a:extLst>
          </p:cNvPr>
          <p:cNvSpPr txBox="1"/>
          <p:nvPr/>
        </p:nvSpPr>
        <p:spPr>
          <a:xfrm>
            <a:off x="4985686" y="1088485"/>
            <a:ext cx="290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500" dirty="0">
                <a:solidFill>
                  <a:srgbClr val="AD5BFF"/>
                </a:solidFill>
              </a:rPr>
              <a:t>Responsible for the oversight and welfare of animals used in research. </a:t>
            </a:r>
          </a:p>
          <a:p>
            <a:pPr>
              <a:buClr>
                <a:schemeClr val="accent4"/>
              </a:buClr>
            </a:pPr>
            <a:endParaRPr lang="en-US" sz="2700" dirty="0">
              <a:solidFill>
                <a:srgbClr val="AD5BFF"/>
              </a:solidFill>
            </a:endParaRPr>
          </a:p>
          <a:p>
            <a:pPr>
              <a:buClr>
                <a:schemeClr val="accent4"/>
              </a:buClr>
            </a:pPr>
            <a:r>
              <a:rPr lang="en-US" sz="1500" b="1" dirty="0">
                <a:solidFill>
                  <a:srgbClr val="AD5BFF"/>
                </a:solidFill>
              </a:rPr>
              <a:t>Who can I contact?</a:t>
            </a:r>
          </a:p>
          <a:p>
            <a:pPr>
              <a:buClr>
                <a:schemeClr val="accent4"/>
              </a:buClr>
            </a:pPr>
            <a:r>
              <a:rPr lang="en-US" sz="1500" dirty="0">
                <a:solidFill>
                  <a:srgbClr val="AD5BFF"/>
                </a:solidFill>
                <a:hlinkClick r:id="rId7"/>
              </a:rPr>
              <a:t>IACUCOffice@lsuhsc.edu</a:t>
            </a:r>
            <a:endParaRPr lang="en-US" sz="1500" dirty="0">
              <a:solidFill>
                <a:srgbClr val="AD5BFF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AD5BFF"/>
                </a:solidFill>
              </a:rPr>
              <a:t>Taylor Fuselier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AD5BFF"/>
                </a:solidFill>
              </a:rPr>
              <a:t>Remi Landry</a:t>
            </a:r>
          </a:p>
        </p:txBody>
      </p:sp>
    </p:spTree>
    <p:extLst>
      <p:ext uri="{BB962C8B-B14F-4D97-AF65-F5344CB8AC3E}">
        <p14:creationId xmlns:p14="http://schemas.microsoft.com/office/powerpoint/2010/main" val="82754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90DB9D-1392-4FC2-903F-60147DD10F4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Clinical Trials Office (CTO)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B9437C-D2F5-EA55-A8CD-0AF687B20FDC}"/>
              </a:ext>
            </a:extLst>
          </p:cNvPr>
          <p:cNvGrpSpPr/>
          <p:nvPr/>
        </p:nvGrpSpPr>
        <p:grpSpPr>
          <a:xfrm>
            <a:off x="765494" y="1088485"/>
            <a:ext cx="5180429" cy="3453620"/>
            <a:chOff x="1357356" y="1677232"/>
            <a:chExt cx="6907238" cy="460482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91845D3-A641-AE13-B869-0248E58989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1292285"/>
                </p:ext>
              </p:extLst>
            </p:nvPr>
          </p:nvGraphicFramePr>
          <p:xfrm>
            <a:off x="1357356" y="1677232"/>
            <a:ext cx="6907238" cy="4604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A7B765-25D8-B48F-2CDF-2CC7621325A4}"/>
                </a:ext>
              </a:extLst>
            </p:cNvPr>
            <p:cNvSpPr/>
            <p:nvPr/>
          </p:nvSpPr>
          <p:spPr>
            <a:xfrm>
              <a:off x="2280492" y="4263528"/>
              <a:ext cx="804231" cy="74914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350" b="1" dirty="0">
                  <a:solidFill>
                    <a:prstClr val="white"/>
                  </a:solidFill>
                  <a:latin typeface="Calibri" panose="020F0502020204030204"/>
                </a:rPr>
                <a:t>IBC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ED3DBF-5456-4EFF-269E-10935EB70105}"/>
              </a:ext>
            </a:extLst>
          </p:cNvPr>
          <p:cNvSpPr txBox="1"/>
          <p:nvPr/>
        </p:nvSpPr>
        <p:spPr>
          <a:xfrm>
            <a:off x="4985686" y="1088486"/>
            <a:ext cx="39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>
                <a:srgbClr val="FFC000"/>
              </a:buClr>
            </a:pPr>
            <a:r>
              <a:rPr lang="en-US" sz="1500" dirty="0">
                <a:solidFill>
                  <a:srgbClr val="70AD47"/>
                </a:solidFill>
                <a:latin typeface="Calibri" panose="020F0502020204030204"/>
              </a:rPr>
              <a:t>Responsible for the review, negotiation, and execution of all research-related contracts (CTAs, NDA/CDAs, MTAs, DUAs, etc.) &amp; budgets. The CTO also offers coordinator resources and standard SOPs. Plans for access to Biostats core and Research Information Services </a:t>
            </a:r>
          </a:p>
          <a:p>
            <a:pPr defTabSz="342900">
              <a:buClr>
                <a:srgbClr val="FFC000"/>
              </a:buClr>
            </a:pP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buClr>
                <a:srgbClr val="FFC000"/>
              </a:buClr>
            </a:pPr>
            <a:r>
              <a:rPr lang="en-US" sz="1500" b="1" dirty="0">
                <a:solidFill>
                  <a:srgbClr val="70AD47"/>
                </a:solidFill>
                <a:latin typeface="Calibri" panose="020F0502020204030204"/>
              </a:rPr>
              <a:t>Who can I contact?</a:t>
            </a:r>
          </a:p>
          <a:p>
            <a:pPr defTabSz="342900"/>
            <a:r>
              <a:rPr lang="en-US" sz="1500" dirty="0">
                <a:solidFill>
                  <a:srgbClr val="70AD47"/>
                </a:solidFill>
                <a:latin typeface="Calibri" panose="020F0502020204030204"/>
                <a:hlinkClick r:id="rId7"/>
              </a:rPr>
              <a:t>CTO@lsuhsc.edu</a:t>
            </a:r>
            <a:r>
              <a:rPr lang="en-US" sz="1500" dirty="0">
                <a:solidFill>
                  <a:srgbClr val="70AD47"/>
                </a:solidFill>
                <a:latin typeface="Calibri" panose="020F0502020204030204"/>
              </a:rPr>
              <a:t> 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AD47"/>
                </a:solidFill>
                <a:latin typeface="Calibri" panose="020F0502020204030204"/>
              </a:rPr>
              <a:t>Gabriela Bonvillain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AD47"/>
                </a:solidFill>
                <a:latin typeface="Calibri" panose="020F0502020204030204"/>
              </a:rPr>
              <a:t>Benjamin Davis </a:t>
            </a:r>
          </a:p>
          <a:p>
            <a:pPr defTabSz="342900">
              <a:buClr>
                <a:srgbClr val="FFC000"/>
              </a:buClr>
            </a:pPr>
            <a:endParaRPr lang="en-US" sz="1500" b="1" dirty="0">
              <a:solidFill>
                <a:srgbClr val="70AD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375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Kuali Research</a:t>
            </a:r>
          </a:p>
        </p:txBody>
      </p:sp>
      <p:pic>
        <p:nvPicPr>
          <p:cNvPr id="1026" name="Picture 2" descr="Kuali Reviews 2022: Details, Pricing, &amp; Features | G2">
            <a:extLst>
              <a:ext uri="{FF2B5EF4-FFF2-40B4-BE49-F238E27FC236}">
                <a16:creationId xmlns:a16="http://schemas.microsoft.com/office/drawing/2014/main" id="{70E874D1-3FB5-CC3E-35A6-12945E2D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550452"/>
            <a:ext cx="1762871" cy="17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1FF3523-8D50-3F53-4F22-D0AA5F219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13" y="901216"/>
            <a:ext cx="5190423" cy="3665807"/>
          </a:xfrm>
          <a:prstGeom prst="rect">
            <a:avLst/>
          </a:prstGeom>
        </p:spPr>
      </p:pic>
      <p:pic>
        <p:nvPicPr>
          <p:cNvPr id="1028" name="Picture 4" descr="Kuali, Inc. | LinkedIn">
            <a:extLst>
              <a:ext uri="{FF2B5EF4-FFF2-40B4-BE49-F238E27FC236}">
                <a16:creationId xmlns:a16="http://schemas.microsoft.com/office/drawing/2014/main" id="{4AC211A5-72C0-2D38-DB63-BED40F48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6" b="26928"/>
          <a:stretch/>
        </p:blipFill>
        <p:spPr bwMode="auto">
          <a:xfrm>
            <a:off x="1307463" y="2916716"/>
            <a:ext cx="1428750" cy="5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Kuali Research Home 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Grants &amp; Contracts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FB98A-6962-8353-DA84-FFD99C314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4" b="4968"/>
          <a:stretch/>
        </p:blipFill>
        <p:spPr>
          <a:xfrm>
            <a:off x="1303011" y="1340412"/>
            <a:ext cx="6551781" cy="29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Kuali Conflicts of Interest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91C97-5E7C-777B-C0E9-698BCDB41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92" b="5167"/>
          <a:stretch/>
        </p:blipFill>
        <p:spPr>
          <a:xfrm>
            <a:off x="1315479" y="1280711"/>
            <a:ext cx="6513043" cy="30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4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Kuali Protocols 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IRB, IBC, and IACUC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27EBB-2E6B-3EC5-CD93-96F1C8EB9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29" y="1154610"/>
            <a:ext cx="6428342" cy="30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7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3DD684E-3A66-A548-A726-9D92A9E9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81671"/>
            <a:ext cx="2015807" cy="4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AFD00"/>
                </a:solidFill>
                <a:latin typeface="Arial" panose="020B0604020202020204" pitchFamily="34" charset="0"/>
              </a:rPr>
              <a:t>Time Metrics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625FF4E-4664-6E9F-CA1F-B0DCFBEB1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514350"/>
            <a:ext cx="5362575" cy="47625"/>
          </a:xfrm>
          <a:prstGeom prst="rect">
            <a:avLst/>
          </a:prstGeom>
          <a:solidFill>
            <a:srgbClr val="FC0128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5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387AD-E371-0359-0725-5FC818D3E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76750"/>
            <a:ext cx="5801011" cy="50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marL="4572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Excellent!  IBC changed workflow, IACUC – better target for 2023-4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                                Better tracking in the future </a:t>
            </a:r>
            <a:endParaRPr lang="en-US" altLang="en-US" sz="165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1FC9A-8707-2026-0BD4-61863F2C5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07" y="708420"/>
            <a:ext cx="7225186" cy="37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10127"/>
      </p:ext>
    </p:extLst>
  </p:cSld>
  <p:clrMapOvr>
    <a:masterClrMapping/>
  </p:clrMapOvr>
  <p:transition spd="slow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3DD684E-3A66-A548-A726-9D92A9E9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515" y="81671"/>
            <a:ext cx="2232790" cy="4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AFD00"/>
                </a:solidFill>
                <a:latin typeface="Arial" panose="020B0604020202020204" pitchFamily="34" charset="0"/>
              </a:rPr>
              <a:t>Other Aspects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625FF4E-4664-6E9F-CA1F-B0DCFBEB1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514350"/>
            <a:ext cx="5362575" cy="47625"/>
          </a:xfrm>
          <a:prstGeom prst="rect">
            <a:avLst/>
          </a:prstGeom>
          <a:solidFill>
            <a:srgbClr val="FC0128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5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061BFC7-F0CC-AB46-70B5-C685A88B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277" y="666750"/>
            <a:ext cx="6887445" cy="287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marL="4572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2"/>
                </a:solidFill>
              </a:rPr>
              <a:t>Education: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2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	Lunch and Learn – expand to all facets of ORS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	Develop boot camp curriculum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	Attend on-campus research symposia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	Attend Departmental Meeting – increase accessibility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00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00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00"/>
                </a:solidFill>
              </a:rPr>
              <a:t>Audits: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00"/>
                </a:solidFill>
              </a:rPr>
              <a:t>	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	Assist early on with new studies – get off on the right foot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3093"/>
      </p:ext>
    </p:extLst>
  </p:cSld>
  <p:clrMapOvr>
    <a:masterClrMapping/>
  </p:clrMapOvr>
  <p:transition spd="slow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C4675-4AFD-4C77-B373-F6CDA3D43AEA}"/>
              </a:ext>
            </a:extLst>
          </p:cNvPr>
          <p:cNvSpPr txBox="1"/>
          <p:nvPr/>
        </p:nvSpPr>
        <p:spPr>
          <a:xfrm>
            <a:off x="1225627" y="949247"/>
            <a:ext cx="669274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500" b="1" dirty="0"/>
              <a:t>Office of Research Services Website: </a:t>
            </a:r>
            <a:r>
              <a:rPr lang="en-US" sz="1500" dirty="0">
                <a:hlinkClick r:id="rId3"/>
              </a:rPr>
              <a:t>https://www.lsuhsc.edu/administration/academic/ors/</a:t>
            </a:r>
            <a:r>
              <a:rPr lang="en-US" sz="1500" dirty="0"/>
              <a:t> </a:t>
            </a:r>
          </a:p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500" b="1" dirty="0"/>
              <a:t>Training Requirements</a:t>
            </a:r>
            <a:r>
              <a:rPr lang="en-US" sz="1500" dirty="0"/>
              <a:t>: </a:t>
            </a:r>
            <a:r>
              <a:rPr lang="en-US" sz="1500" dirty="0">
                <a:hlinkClick r:id="rId4"/>
              </a:rPr>
              <a:t>https://www.lsuhsc.edu/administration/academic/ors/irb/educational_requirements.aspx</a:t>
            </a:r>
            <a:r>
              <a:rPr lang="en-US" sz="1500" dirty="0"/>
              <a:t> </a:t>
            </a:r>
          </a:p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>
              <a:spcAft>
                <a:spcPts val="225"/>
              </a:spcAft>
              <a:buClr>
                <a:srgbClr val="FFC000"/>
              </a:buClr>
              <a:buSzPct val="120000"/>
            </a:pPr>
            <a:endParaRPr lang="en-US" sz="1500" dirty="0"/>
          </a:p>
          <a:p>
            <a:pPr algn="ctr">
              <a:spcAft>
                <a:spcPts val="225"/>
              </a:spcAft>
              <a:buClr>
                <a:srgbClr val="FFC000"/>
              </a:buClr>
              <a:buSzPct val="120000"/>
            </a:pPr>
            <a:r>
              <a:rPr lang="en-US" sz="3600" dirty="0"/>
              <a:t>IF YOU HAVE QUESTIONS – CONTACT  US!!!</a:t>
            </a:r>
          </a:p>
        </p:txBody>
      </p:sp>
    </p:spTree>
    <p:extLst>
      <p:ext uri="{BB962C8B-B14F-4D97-AF65-F5344CB8AC3E}">
        <p14:creationId xmlns:p14="http://schemas.microsoft.com/office/powerpoint/2010/main" val="17203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20015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700" dirty="0"/>
              <a:t>Introduction to the Office of Research Services 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7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700" dirty="0"/>
              <a:t>Brief walkthrough of Kuali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0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90DB9D-1392-4FC2-903F-60147DD10F4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Picture 2" descr="Any Questions Images – Browse 4,494 Stock Photos, Vectors, and Video |  Adobe Stock">
            <a:extLst>
              <a:ext uri="{FF2B5EF4-FFF2-40B4-BE49-F238E27FC236}">
                <a16:creationId xmlns:a16="http://schemas.microsoft.com/office/drawing/2014/main" id="{596E3C04-3885-704B-D316-382438B4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875"/>
            <a:ext cx="6858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0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C4675-4AFD-4C77-B373-F6CDA3D43AEA}"/>
              </a:ext>
            </a:extLst>
          </p:cNvPr>
          <p:cNvSpPr txBox="1"/>
          <p:nvPr/>
        </p:nvSpPr>
        <p:spPr>
          <a:xfrm>
            <a:off x="1225627" y="949247"/>
            <a:ext cx="669274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500" b="1" dirty="0"/>
              <a:t>Office of Research Services Website: </a:t>
            </a:r>
            <a:r>
              <a:rPr lang="en-US" sz="1500" dirty="0">
                <a:hlinkClick r:id="rId3"/>
              </a:rPr>
              <a:t>https://www.lsuhsc.edu/administration/academic/ors/</a:t>
            </a:r>
            <a:r>
              <a:rPr lang="en-US" sz="1500" dirty="0"/>
              <a:t> </a:t>
            </a:r>
          </a:p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500" b="1" dirty="0"/>
              <a:t>Training Requirements</a:t>
            </a:r>
            <a:r>
              <a:rPr lang="en-US" sz="1500" dirty="0"/>
              <a:t>: </a:t>
            </a:r>
            <a:r>
              <a:rPr lang="en-US" sz="1500" dirty="0">
                <a:hlinkClick r:id="rId4"/>
              </a:rPr>
              <a:t>https://www.lsuhsc.edu/administration/academic/ors/irb/educational_requirements.aspx</a:t>
            </a:r>
            <a:r>
              <a:rPr lang="en-US" sz="1500" dirty="0"/>
              <a:t> </a:t>
            </a:r>
          </a:p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342900" indent="-342900">
              <a:spcAft>
                <a:spcPts val="225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>
              <a:spcAft>
                <a:spcPts val="225"/>
              </a:spcAft>
              <a:buClr>
                <a:srgbClr val="FFC000"/>
              </a:buClr>
              <a:buSzPct val="120000"/>
            </a:pPr>
            <a:endParaRPr lang="en-US" sz="1500" dirty="0"/>
          </a:p>
          <a:p>
            <a:pPr algn="ctr">
              <a:spcAft>
                <a:spcPts val="225"/>
              </a:spcAft>
              <a:buClr>
                <a:srgbClr val="FFC000"/>
              </a:buClr>
              <a:buSzPct val="120000"/>
            </a:pPr>
            <a:r>
              <a:rPr lang="en-US" sz="3600" dirty="0"/>
              <a:t>IF YOU HAVE QUESTIONS – CONTACT  US!!!</a:t>
            </a:r>
          </a:p>
        </p:txBody>
      </p:sp>
    </p:spTree>
    <p:extLst>
      <p:ext uri="{BB962C8B-B14F-4D97-AF65-F5344CB8AC3E}">
        <p14:creationId xmlns:p14="http://schemas.microsoft.com/office/powerpoint/2010/main" val="35490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3DD684E-3A66-A548-A726-9D92A9E9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868" y="227410"/>
            <a:ext cx="5318764" cy="4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AFD00"/>
                </a:solidFill>
                <a:latin typeface="Arial" panose="020B0604020202020204" pitchFamily="34" charset="0"/>
              </a:rPr>
              <a:t>ORS - Business Plan – Background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625FF4E-4664-6E9F-CA1F-B0DCFBEB1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747713"/>
            <a:ext cx="5362575" cy="47625"/>
          </a:xfrm>
          <a:prstGeom prst="rect">
            <a:avLst/>
          </a:prstGeom>
          <a:solidFill>
            <a:srgbClr val="FC0128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5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466F9E9-1633-BDB4-600E-88B50969A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123950"/>
            <a:ext cx="5250988" cy="31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marL="4572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FFFFFF"/>
                </a:solidFill>
              </a:rPr>
              <a:t>Vital Segment of LSUHSC for over 35 years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5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FFFFFF"/>
                </a:solidFill>
              </a:rPr>
              <a:t>M. Wayne Hurst, PhD: 1985 – 2000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FFFFFF"/>
                </a:solidFill>
              </a:rPr>
              <a:t>	- facilitated Dr. Hagensee getting 1</a:t>
            </a:r>
            <a:r>
              <a:rPr lang="en-US" altLang="en-US" sz="1650" baseline="30000" dirty="0">
                <a:solidFill>
                  <a:srgbClr val="FFFFFF"/>
                </a:solidFill>
              </a:rPr>
              <a:t>st</a:t>
            </a:r>
            <a:r>
              <a:rPr lang="en-US" altLang="en-US" sz="1650" dirty="0">
                <a:solidFill>
                  <a:srgbClr val="FFFFFF"/>
                </a:solidFill>
              </a:rPr>
              <a:t> grant!   </a:t>
            </a:r>
          </a:p>
          <a:p>
            <a:pPr marL="342900" indent="-342900" defTabSz="6858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165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FFFFFF"/>
                </a:solidFill>
              </a:rPr>
              <a:t>Kenneth Kratz, PhD:  2000-2017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FFFFFF"/>
                </a:solidFill>
              </a:rPr>
              <a:t>	- named Dr. Hagensee as an IRB member!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5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FFFFFF"/>
                </a:solidFill>
              </a:rPr>
              <a:t>Jawed Alam, PhD:  2017 – 2023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FFFFFF"/>
                </a:solidFill>
              </a:rPr>
              <a:t>	- convinced Dr. Hagensee to replace him!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5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>
                <a:solidFill>
                  <a:srgbClr val="FFFFFF"/>
                </a:solidFill>
              </a:rPr>
              <a:t>Michael Hagensee, MD, PhD:  2023 - ??</a:t>
            </a:r>
          </a:p>
        </p:txBody>
      </p:sp>
      <p:pic>
        <p:nvPicPr>
          <p:cNvPr id="1026" name="Picture 2" descr="M. Wayne Hurst Obituary (2021) - New Orleans, LA - The Times-Picayune">
            <a:extLst>
              <a:ext uri="{FF2B5EF4-FFF2-40B4-BE49-F238E27FC236}">
                <a16:creationId xmlns:a16="http://schemas.microsoft.com/office/drawing/2014/main" id="{C2826C83-6448-180F-4022-48FF55D6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610"/>
            <a:ext cx="1419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nneth E. Kratz, PhD - LSUHSC School of Medicine">
            <a:extLst>
              <a:ext uri="{FF2B5EF4-FFF2-40B4-BE49-F238E27FC236}">
                <a16:creationId xmlns:a16="http://schemas.microsoft.com/office/drawing/2014/main" id="{C195EAED-1623-FD20-349E-00F8E57BD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04" y="476610"/>
            <a:ext cx="1428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. Jawed Alam Appointed New Executive Director, Office of Research Services">
            <a:extLst>
              <a:ext uri="{FF2B5EF4-FFF2-40B4-BE49-F238E27FC236}">
                <a16:creationId xmlns:a16="http://schemas.microsoft.com/office/drawing/2014/main" id="{49B40C2B-1F94-1165-9459-067C9934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72004"/>
            <a:ext cx="1481138" cy="222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PV vaccine expert to present Bascom Lecture Nov. 3 at Kansas State  University | Kansas State University | News and Communications Services">
            <a:extLst>
              <a:ext uri="{FF2B5EF4-FFF2-40B4-BE49-F238E27FC236}">
                <a16:creationId xmlns:a16="http://schemas.microsoft.com/office/drawing/2014/main" id="{B4498334-AD3D-01E4-6A94-42B4A91E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89" y="2696675"/>
            <a:ext cx="1627621" cy="22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74241"/>
      </p:ext>
    </p:extLst>
  </p:cSld>
  <p:clrMapOvr>
    <a:masterClrMapping/>
  </p:clrMapOvr>
  <p:transition spd="slow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3DD684E-3A66-A548-A726-9D92A9E9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93" y="227410"/>
            <a:ext cx="2616101" cy="4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AFD00"/>
                </a:solidFill>
                <a:latin typeface="Arial" panose="020B0604020202020204" pitchFamily="34" charset="0"/>
              </a:rPr>
              <a:t>ORS How Much?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625FF4E-4664-6E9F-CA1F-B0DCFBEB1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747713"/>
            <a:ext cx="5362575" cy="47625"/>
          </a:xfrm>
          <a:prstGeom prst="rect">
            <a:avLst/>
          </a:prstGeom>
          <a:solidFill>
            <a:srgbClr val="FC0128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5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387AD-E371-0359-0725-5FC818D3E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123950"/>
            <a:ext cx="2386871" cy="269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marL="4572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Peak in 2004 at 66 million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Nadir in 2018 at 39 million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Nice recent trend but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mostly institutional funds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50" dirty="0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DFBC99-13B2-B739-2240-26F053C8DCA8}"/>
              </a:ext>
            </a:extLst>
          </p:cNvPr>
          <p:cNvGrpSpPr/>
          <p:nvPr/>
        </p:nvGrpSpPr>
        <p:grpSpPr>
          <a:xfrm>
            <a:off x="152400" y="1013390"/>
            <a:ext cx="6400800" cy="3647753"/>
            <a:chOff x="152400" y="1013390"/>
            <a:chExt cx="6400800" cy="3647753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176345"/>
                </p:ext>
              </p:extLst>
            </p:nvPr>
          </p:nvGraphicFramePr>
          <p:xfrm>
            <a:off x="152400" y="1013390"/>
            <a:ext cx="6319843" cy="3647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387AC0FB-2E2C-BEE7-8D7F-E785D2AFA4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00250" y="1409700"/>
              <a:ext cx="3429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66020723-B98B-605A-5D31-8F308205D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24450" y="2323498"/>
              <a:ext cx="3429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9" name="Right Arrow 7">
              <a:extLst>
                <a:ext uri="{FF2B5EF4-FFF2-40B4-BE49-F238E27FC236}">
                  <a16:creationId xmlns:a16="http://schemas.microsoft.com/office/drawing/2014/main" id="{DDC18439-024B-A57F-47CC-44120AC11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236486" y="2511707"/>
              <a:ext cx="316714" cy="1200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l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charset="2"/>
                <a:buChar char="l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103083"/>
      </p:ext>
    </p:extLst>
  </p:cSld>
  <p:clrMapOvr>
    <a:masterClrMapping/>
  </p:clrMapOvr>
  <p:transition spd="slow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90DB9D-1392-4FC2-903F-60147DD10F4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Office of Research Services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B9437C-D2F5-EA55-A8CD-0AF687B20FDC}"/>
              </a:ext>
            </a:extLst>
          </p:cNvPr>
          <p:cNvGrpSpPr/>
          <p:nvPr/>
        </p:nvGrpSpPr>
        <p:grpSpPr>
          <a:xfrm>
            <a:off x="1806864" y="939407"/>
            <a:ext cx="6020687" cy="4039043"/>
            <a:chOff x="1357356" y="1677232"/>
            <a:chExt cx="6907238" cy="460482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91845D3-A641-AE13-B869-0248E58989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4385100"/>
                </p:ext>
              </p:extLst>
            </p:nvPr>
          </p:nvGraphicFramePr>
          <p:xfrm>
            <a:off x="1357356" y="1677232"/>
            <a:ext cx="6907238" cy="4604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A7B765-25D8-B48F-2CDF-2CC7621325A4}"/>
                </a:ext>
              </a:extLst>
            </p:cNvPr>
            <p:cNvSpPr/>
            <p:nvPr/>
          </p:nvSpPr>
          <p:spPr>
            <a:xfrm>
              <a:off x="2280492" y="4263528"/>
              <a:ext cx="804231" cy="74914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350" b="1" dirty="0">
                  <a:solidFill>
                    <a:prstClr val="black"/>
                  </a:solidFill>
                  <a:latin typeface="Calibri" panose="020F0502020204030204"/>
                </a:rPr>
                <a:t>IBC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FC9EDA-5ED5-D074-FE28-BB944E3461B9}"/>
              </a:ext>
            </a:extLst>
          </p:cNvPr>
          <p:cNvSpPr txBox="1"/>
          <p:nvPr/>
        </p:nvSpPr>
        <p:spPr>
          <a:xfrm>
            <a:off x="1316449" y="950962"/>
            <a:ext cx="2902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>
                <a:srgbClr val="FFC000"/>
              </a:buClr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Executive Director: </a:t>
            </a:r>
          </a:p>
          <a:p>
            <a:pPr defTabSz="342900">
              <a:buClr>
                <a:srgbClr val="FFC000"/>
              </a:buClr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Dr. Michael Hagensee</a:t>
            </a:r>
          </a:p>
          <a:p>
            <a:pPr defTabSz="342900">
              <a:buClr>
                <a:srgbClr val="FFC000"/>
              </a:buClr>
            </a:pPr>
            <a:endParaRPr lang="en-US" sz="1500" b="1" dirty="0">
              <a:solidFill>
                <a:srgbClr val="70AD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921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90DB9D-1392-4FC2-903F-60147DD10F4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Conflicts of Interest (COI) Committee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B9437C-D2F5-EA55-A8CD-0AF687B20FDC}"/>
              </a:ext>
            </a:extLst>
          </p:cNvPr>
          <p:cNvGrpSpPr/>
          <p:nvPr/>
        </p:nvGrpSpPr>
        <p:grpSpPr>
          <a:xfrm>
            <a:off x="765494" y="1088485"/>
            <a:ext cx="5180429" cy="3453620"/>
            <a:chOff x="1357356" y="1677232"/>
            <a:chExt cx="6907238" cy="460482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91845D3-A641-AE13-B869-0248E58989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56250412"/>
                </p:ext>
              </p:extLst>
            </p:nvPr>
          </p:nvGraphicFramePr>
          <p:xfrm>
            <a:off x="1357356" y="1677232"/>
            <a:ext cx="6907238" cy="4604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A7B765-25D8-B48F-2CDF-2CC7621325A4}"/>
                </a:ext>
              </a:extLst>
            </p:cNvPr>
            <p:cNvSpPr/>
            <p:nvPr/>
          </p:nvSpPr>
          <p:spPr>
            <a:xfrm>
              <a:off x="2280492" y="4263528"/>
              <a:ext cx="804231" cy="74914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350" b="1" dirty="0">
                  <a:solidFill>
                    <a:prstClr val="white"/>
                  </a:solidFill>
                  <a:latin typeface="Calibri" panose="020F0502020204030204"/>
                </a:rPr>
                <a:t>IBC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82E802-38E5-7AA6-4A9E-35E40368BEB0}"/>
              </a:ext>
            </a:extLst>
          </p:cNvPr>
          <p:cNvSpPr txBox="1"/>
          <p:nvPr/>
        </p:nvSpPr>
        <p:spPr>
          <a:xfrm>
            <a:off x="4985686" y="1088486"/>
            <a:ext cx="37011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>
                <a:srgbClr val="FFC000"/>
              </a:buClr>
            </a:pPr>
            <a:r>
              <a:rPr lang="en-US" sz="1500" dirty="0">
                <a:solidFill>
                  <a:srgbClr val="4472C4"/>
                </a:solidFill>
                <a:latin typeface="Calibri" panose="020F0502020204030204"/>
              </a:rPr>
              <a:t>Responsible for the review, and management of research-related conflicts of interest. </a:t>
            </a:r>
          </a:p>
          <a:p>
            <a:pPr defTabSz="342900">
              <a:buClr>
                <a:srgbClr val="FFC000"/>
              </a:buClr>
            </a:pPr>
            <a:endParaRPr lang="en-US" sz="2700" dirty="0">
              <a:solidFill>
                <a:srgbClr val="4472C4"/>
              </a:solidFill>
              <a:latin typeface="Calibri" panose="020F0502020204030204"/>
            </a:endParaRPr>
          </a:p>
          <a:p>
            <a:pPr defTabSz="342900">
              <a:buClr>
                <a:srgbClr val="FFC000"/>
              </a:buClr>
            </a:pPr>
            <a:r>
              <a:rPr lang="en-US" sz="1500" b="1" dirty="0">
                <a:solidFill>
                  <a:srgbClr val="4472C4"/>
                </a:solidFill>
                <a:latin typeface="Calibri" panose="020F0502020204030204"/>
              </a:rPr>
              <a:t>Who can I contact?</a:t>
            </a:r>
          </a:p>
          <a:p>
            <a:pPr defTabSz="342900"/>
            <a:r>
              <a:rPr lang="en-US" sz="1500" dirty="0">
                <a:solidFill>
                  <a:srgbClr val="4472C4"/>
                </a:solidFill>
                <a:latin typeface="Calibri" panose="020F0502020204030204"/>
                <a:hlinkClick r:id="rId7"/>
              </a:rPr>
              <a:t>COIOffice@lsuhsc.edu</a:t>
            </a:r>
            <a:r>
              <a:rPr lang="en-US" sz="1500" dirty="0">
                <a:solidFill>
                  <a:srgbClr val="4472C4"/>
                </a:solidFill>
                <a:latin typeface="Calibri" panose="020F0502020204030204"/>
              </a:rPr>
              <a:t> 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472C4"/>
                </a:solidFill>
                <a:latin typeface="Calibri" panose="020F0502020204030204"/>
              </a:rPr>
              <a:t>Anissa Patrick </a:t>
            </a:r>
          </a:p>
        </p:txBody>
      </p:sp>
    </p:spTree>
    <p:extLst>
      <p:ext uri="{BB962C8B-B14F-4D97-AF65-F5344CB8AC3E}">
        <p14:creationId xmlns:p14="http://schemas.microsoft.com/office/powerpoint/2010/main" val="33611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90DB9D-1392-4FC2-903F-60147DD10F4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Institutional Review Board (IRB)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B9437C-D2F5-EA55-A8CD-0AF687B20FDC}"/>
              </a:ext>
            </a:extLst>
          </p:cNvPr>
          <p:cNvGrpSpPr/>
          <p:nvPr/>
        </p:nvGrpSpPr>
        <p:grpSpPr>
          <a:xfrm>
            <a:off x="765494" y="1088485"/>
            <a:ext cx="5180429" cy="3453620"/>
            <a:chOff x="1357356" y="1677232"/>
            <a:chExt cx="6907238" cy="460482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91845D3-A641-AE13-B869-0248E58989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32519585"/>
                </p:ext>
              </p:extLst>
            </p:nvPr>
          </p:nvGraphicFramePr>
          <p:xfrm>
            <a:off x="1357356" y="1677232"/>
            <a:ext cx="6907238" cy="4604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A7B765-25D8-B48F-2CDF-2CC7621325A4}"/>
                </a:ext>
              </a:extLst>
            </p:cNvPr>
            <p:cNvSpPr/>
            <p:nvPr/>
          </p:nvSpPr>
          <p:spPr>
            <a:xfrm>
              <a:off x="2280492" y="4263528"/>
              <a:ext cx="804231" cy="74914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350" b="1" dirty="0">
                  <a:solidFill>
                    <a:prstClr val="white"/>
                  </a:solidFill>
                  <a:latin typeface="Calibri" panose="020F0502020204030204"/>
                </a:rPr>
                <a:t>IBC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8816D7-B119-B70A-0B00-884A35CCE9F6}"/>
              </a:ext>
            </a:extLst>
          </p:cNvPr>
          <p:cNvSpPr txBox="1"/>
          <p:nvPr/>
        </p:nvSpPr>
        <p:spPr>
          <a:xfrm>
            <a:off x="5181600" y="1088485"/>
            <a:ext cx="3548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>
                <a:srgbClr val="FFC000"/>
              </a:buClr>
            </a:pPr>
            <a:r>
              <a:rPr lang="en-US" sz="1500" dirty="0">
                <a:solidFill>
                  <a:srgbClr val="DEA900"/>
                </a:solidFill>
                <a:latin typeface="Calibri" panose="020F0502020204030204"/>
              </a:rPr>
              <a:t>Responsible for the oversight and protection of human subject participating in research. Plans for expansion for educational efforts </a:t>
            </a:r>
          </a:p>
          <a:p>
            <a:pPr defTabSz="342900">
              <a:buClr>
                <a:srgbClr val="FFC000"/>
              </a:buClr>
            </a:pPr>
            <a:endParaRPr lang="en-US" sz="2700" dirty="0">
              <a:solidFill>
                <a:srgbClr val="DEA900"/>
              </a:solidFill>
              <a:latin typeface="Calibri" panose="020F0502020204030204"/>
            </a:endParaRPr>
          </a:p>
          <a:p>
            <a:pPr defTabSz="342900">
              <a:buClr>
                <a:srgbClr val="FFC000"/>
              </a:buClr>
            </a:pPr>
            <a:r>
              <a:rPr lang="en-US" sz="1500" b="1" dirty="0">
                <a:solidFill>
                  <a:srgbClr val="DEA900"/>
                </a:solidFill>
                <a:latin typeface="Calibri" panose="020F0502020204030204"/>
              </a:rPr>
              <a:t>Who can I contact?</a:t>
            </a:r>
          </a:p>
          <a:p>
            <a:pPr defTabSz="342900">
              <a:buClr>
                <a:srgbClr val="FFC000"/>
              </a:buClr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hlinkClick r:id="rId7"/>
              </a:rPr>
              <a:t>IRBOffice@lsuhsc.edu</a:t>
            </a:r>
            <a:r>
              <a:rPr lang="en-US" sz="1500" dirty="0">
                <a:solidFill>
                  <a:srgbClr val="FFC000"/>
                </a:solidFill>
                <a:latin typeface="Calibri" panose="020F0502020204030204"/>
              </a:rPr>
              <a:t> </a:t>
            </a:r>
          </a:p>
          <a:p>
            <a:pPr marL="257175" indent="-257175" defTabSz="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DEA900"/>
                </a:solidFill>
                <a:latin typeface="Calibri" panose="020F0502020204030204"/>
              </a:rPr>
              <a:t>Lynn Arnold</a:t>
            </a:r>
          </a:p>
          <a:p>
            <a:pPr marL="257175" indent="-257175" defTabSz="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DEA900"/>
                </a:solidFill>
                <a:latin typeface="Calibri" panose="020F0502020204030204"/>
              </a:rPr>
              <a:t>Noel Cal</a:t>
            </a:r>
          </a:p>
          <a:p>
            <a:pPr marL="257175" indent="-257175" defTabSz="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DEA900"/>
                </a:solidFill>
                <a:latin typeface="Calibri" panose="020F0502020204030204"/>
              </a:rPr>
              <a:t>Mark James</a:t>
            </a:r>
          </a:p>
        </p:txBody>
      </p:sp>
    </p:spTree>
    <p:extLst>
      <p:ext uri="{BB962C8B-B14F-4D97-AF65-F5344CB8AC3E}">
        <p14:creationId xmlns:p14="http://schemas.microsoft.com/office/powerpoint/2010/main" val="75554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90DB9D-1392-4FC2-903F-60147DD10F4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85725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Office of Grants Compliance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B9437C-D2F5-EA55-A8CD-0AF687B20FDC}"/>
              </a:ext>
            </a:extLst>
          </p:cNvPr>
          <p:cNvGrpSpPr/>
          <p:nvPr/>
        </p:nvGrpSpPr>
        <p:grpSpPr>
          <a:xfrm>
            <a:off x="765494" y="1088485"/>
            <a:ext cx="5180429" cy="3453620"/>
            <a:chOff x="1357356" y="1677232"/>
            <a:chExt cx="6907238" cy="460482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91845D3-A641-AE13-B869-0248E58989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73169396"/>
                </p:ext>
              </p:extLst>
            </p:nvPr>
          </p:nvGraphicFramePr>
          <p:xfrm>
            <a:off x="1357356" y="1677232"/>
            <a:ext cx="6907238" cy="4604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A7B765-25D8-B48F-2CDF-2CC7621325A4}"/>
                </a:ext>
              </a:extLst>
            </p:cNvPr>
            <p:cNvSpPr/>
            <p:nvPr/>
          </p:nvSpPr>
          <p:spPr>
            <a:xfrm>
              <a:off x="2280492" y="4263528"/>
              <a:ext cx="804231" cy="74914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350" b="1" dirty="0">
                  <a:solidFill>
                    <a:prstClr val="white"/>
                  </a:solidFill>
                  <a:latin typeface="Calibri" panose="020F0502020204030204"/>
                </a:rPr>
                <a:t>IBC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7BCFF8-C664-2EDB-B92C-853709FDBB78}"/>
              </a:ext>
            </a:extLst>
          </p:cNvPr>
          <p:cNvSpPr txBox="1"/>
          <p:nvPr/>
        </p:nvSpPr>
        <p:spPr>
          <a:xfrm>
            <a:off x="5257800" y="1088485"/>
            <a:ext cx="3392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>
                <a:srgbClr val="FFC000"/>
              </a:buClr>
            </a:pPr>
            <a:r>
              <a:rPr lang="en-US" sz="1500" dirty="0">
                <a:solidFill>
                  <a:srgbClr val="70AD47"/>
                </a:solidFill>
                <a:latin typeface="Calibri" panose="020F0502020204030204"/>
              </a:rPr>
              <a:t>Responsible for the evaluation and routing for signatures of all grant applications, and follow-up submissions (i.e., JIT, RPPR, Close-out, etc.).  Plans for expansion of this office. </a:t>
            </a:r>
          </a:p>
          <a:p>
            <a:pPr defTabSz="342900">
              <a:buClr>
                <a:srgbClr val="FFC000"/>
              </a:buClr>
            </a:pPr>
            <a:endParaRPr lang="en-US" sz="2700" dirty="0">
              <a:solidFill>
                <a:srgbClr val="70AD47"/>
              </a:solidFill>
              <a:latin typeface="Calibri" panose="020F0502020204030204"/>
            </a:endParaRPr>
          </a:p>
          <a:p>
            <a:pPr defTabSz="342900">
              <a:buClr>
                <a:srgbClr val="FFC000"/>
              </a:buClr>
            </a:pPr>
            <a:r>
              <a:rPr lang="en-US" sz="1500" b="1" dirty="0">
                <a:solidFill>
                  <a:srgbClr val="70AD47"/>
                </a:solidFill>
                <a:latin typeface="Calibri" panose="020F0502020204030204"/>
              </a:rPr>
              <a:t>Who can I contact?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0AD47"/>
                </a:solidFill>
                <a:latin typeface="Calibri" panose="020F0502020204030204"/>
              </a:rPr>
              <a:t>Ann Clesi, </a:t>
            </a:r>
            <a:r>
              <a:rPr lang="en-US" sz="1500" dirty="0">
                <a:solidFill>
                  <a:srgbClr val="70AD47"/>
                </a:solidFill>
                <a:latin typeface="Calibri" panose="020F0502020204030204"/>
                <a:hlinkClick r:id="rId7"/>
              </a:rPr>
              <a:t>aclesi@lsuhsc.edu</a:t>
            </a:r>
            <a:r>
              <a:rPr lang="en-US" sz="1500" dirty="0">
                <a:solidFill>
                  <a:srgbClr val="70AD47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4079110"/>
      </p:ext>
    </p:extLst>
  </p:cSld>
  <p:clrMapOvr>
    <a:masterClrMapping/>
  </p:clrMapOvr>
</p:sld>
</file>

<file path=ppt/theme/theme1.xml><?xml version="1.0" encoding="utf-8"?>
<a:theme xmlns:a="http://schemas.openxmlformats.org/drawingml/2006/main" name="4_medicals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B50069"/>
      </a:accent1>
      <a:accent2>
        <a:srgbClr val="FF7F00"/>
      </a:accent2>
      <a:accent3>
        <a:srgbClr val="AAACCD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edical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Words>870</Words>
  <Application>Microsoft Office PowerPoint</Application>
  <PresentationFormat>On-screen Show (16:9)</PresentationFormat>
  <Paragraphs>209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Monotype Sorts</vt:lpstr>
      <vt:lpstr>Times New Roman</vt:lpstr>
      <vt:lpstr>Wingdings</vt:lpstr>
      <vt:lpstr>4_medicals</vt:lpstr>
      <vt:lpstr>1_Office Theme</vt:lpstr>
      <vt:lpstr>OFFICE OF RESEARCH SERVICES – OVERVIEW</vt:lpstr>
      <vt:lpstr>Agenda</vt:lpstr>
      <vt:lpstr>Resources</vt:lpstr>
      <vt:lpstr>PowerPoint Presentation</vt:lpstr>
      <vt:lpstr>PowerPoint Presentation</vt:lpstr>
      <vt:lpstr>Office of Research Services</vt:lpstr>
      <vt:lpstr>Conflicts of Interest (COI) Committee</vt:lpstr>
      <vt:lpstr>Institutional Review Board (IRB)</vt:lpstr>
      <vt:lpstr>Office of Grants Compliance</vt:lpstr>
      <vt:lpstr>Institutional Biosafety Committee (IBC)</vt:lpstr>
      <vt:lpstr>Institutional Animal Care and Use Committee (IACUC)</vt:lpstr>
      <vt:lpstr>Clinical Trials Office (CTO)</vt:lpstr>
      <vt:lpstr>Kuali Research</vt:lpstr>
      <vt:lpstr>Kuali Research Home –  Grants &amp; Contracts</vt:lpstr>
      <vt:lpstr>Kuali Conflicts of Interest</vt:lpstr>
      <vt:lpstr>Kuali Protocols –  IRB, IBC, and IACUC</vt:lpstr>
      <vt:lpstr>PowerPoint Presentation</vt:lpstr>
      <vt:lpstr>PowerPoint Presentation</vt:lpstr>
      <vt:lpstr>Resources</vt:lpstr>
      <vt:lpstr>PowerPoint Presentation</vt:lpstr>
    </vt:vector>
  </TitlesOfParts>
  <Company>UMDNJ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UMDNJ</dc:creator>
  <cp:lastModifiedBy>Hagensee, Michael</cp:lastModifiedBy>
  <cp:revision>255</cp:revision>
  <cp:lastPrinted>2020-04-03T19:30:52Z</cp:lastPrinted>
  <dcterms:created xsi:type="dcterms:W3CDTF">2016-03-30T16:09:11Z</dcterms:created>
  <dcterms:modified xsi:type="dcterms:W3CDTF">2024-04-02T23:19:08Z</dcterms:modified>
  <cp:contentStatus/>
</cp:coreProperties>
</file>